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1" r:id="rId6"/>
    <p:sldId id="284" r:id="rId7"/>
    <p:sldId id="286" r:id="rId8"/>
    <p:sldId id="565" r:id="rId9"/>
    <p:sldId id="556" r:id="rId10"/>
    <p:sldId id="566" r:id="rId11"/>
    <p:sldId id="557" r:id="rId12"/>
    <p:sldId id="567" r:id="rId13"/>
    <p:sldId id="550" r:id="rId14"/>
    <p:sldId id="569" r:id="rId15"/>
    <p:sldId id="551" r:id="rId16"/>
    <p:sldId id="552" r:id="rId17"/>
    <p:sldId id="554" r:id="rId18"/>
    <p:sldId id="568" r:id="rId19"/>
  </p:sldIdLst>
  <p:sldSz cx="12192000" cy="6858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245C4F"/>
    <a:srgbClr val="6C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9C2BC-21EA-432D-8D79-4EFE98EBFB14}" v="16" dt="2025-06-05T19:27:43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8"/>
    <p:restoredTop sz="94718"/>
  </p:normalViewPr>
  <p:slideViewPr>
    <p:cSldViewPr snapToGrid="0">
      <p:cViewPr varScale="1">
        <p:scale>
          <a:sx n="64" d="100"/>
          <a:sy n="64" d="100"/>
        </p:scale>
        <p:origin x="474" y="78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527530C1-5FAA-433C-90BE-2D82654261C6}"/>
    <pc:docChg chg="undo redo custSel addSld modSld">
      <pc:chgData name="Jorge Fernando Ramirez Castro" userId="4a67dbb0-7bc4-428e-ab03-5721427e73f6" providerId="ADAL" clId="{527530C1-5FAA-433C-90BE-2D82654261C6}" dt="2025-05-18T20:46:34.572" v="767"/>
      <pc:docMkLst>
        <pc:docMk/>
      </pc:docMkLst>
      <pc:sldChg chg="modSp mod">
        <pc:chgData name="Jorge Fernando Ramirez Castro" userId="4a67dbb0-7bc4-428e-ab03-5721427e73f6" providerId="ADAL" clId="{527530C1-5FAA-433C-90BE-2D82654261C6}" dt="2025-05-18T18:35:04.203" v="4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527530C1-5FAA-433C-90BE-2D82654261C6}" dt="2025-05-18T18:35:04.203" v="4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orge Fernando Ramirez Castro" userId="4a67dbb0-7bc4-428e-ab03-5721427e73f6" providerId="ADAL" clId="{527530C1-5FAA-433C-90BE-2D82654261C6}" dt="2025-05-18T18:41:22.748" v="34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527530C1-5FAA-433C-90BE-2D82654261C6}" dt="2025-05-18T18:35:13.374" v="23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527530C1-5FAA-433C-90BE-2D82654261C6}" dt="2025-05-18T18:41:22.748" v="34" actId="20577"/>
          <ac:spMkLst>
            <pc:docMk/>
            <pc:sldMk cId="0" sldId="261"/>
            <ac:spMk id="13" creationId="{673B3484-8203-9C32-2BB6-44BA0A6183F2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8:41:07.127" v="29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41:10.169" v="30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527530C1-5FAA-433C-90BE-2D82654261C6}" dt="2025-05-18T18:45:09.513" v="63" actId="1076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527530C1-5FAA-433C-90BE-2D82654261C6}" dt="2025-05-18T18:44:57.360" v="61" actId="20577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527530C1-5FAA-433C-90BE-2D82654261C6}" dt="2025-05-18T18:43:10.797" v="49" actId="20577"/>
          <ac:spMkLst>
            <pc:docMk/>
            <pc:sldMk cId="570037601" sldId="283"/>
            <ac:spMk id="6" creationId="{B4EF498C-B3E8-6C1F-D053-DE27BC781ADB}"/>
          </ac:spMkLst>
        </pc:spChg>
        <pc:picChg chg="add mod">
          <ac:chgData name="Jorge Fernando Ramirez Castro" userId="4a67dbb0-7bc4-428e-ab03-5721427e73f6" providerId="ADAL" clId="{527530C1-5FAA-433C-90BE-2D82654261C6}" dt="2025-05-18T18:45:09.513" v="63" actId="1076"/>
          <ac:picMkLst>
            <pc:docMk/>
            <pc:sldMk cId="570037601" sldId="283"/>
            <ac:picMk id="5" creationId="{6BDA9F71-E870-4F03-9D53-1664826B8231}"/>
          </ac:picMkLst>
        </pc:picChg>
      </pc:sldChg>
      <pc:sldChg chg="modSp mod">
        <pc:chgData name="Jorge Fernando Ramirez Castro" userId="4a67dbb0-7bc4-428e-ab03-5721427e73f6" providerId="ADAL" clId="{527530C1-5FAA-433C-90BE-2D82654261C6}" dt="2025-05-18T18:53:17.089" v="121" actId="122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527530C1-5FAA-433C-90BE-2D82654261C6}" dt="2025-05-18T18:45:47.838" v="68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48:15.040" v="103" actId="20577"/>
          <ac:graphicFrameMkLst>
            <pc:docMk/>
            <pc:sldMk cId="1320819569" sldId="284"/>
            <ac:graphicFrameMk id="5" creationId="{BDDCCD14-614C-9175-31AE-CF5E22AE7C1C}"/>
          </ac:graphicFrameMkLst>
        </pc:graphicFrameChg>
        <pc:graphicFrameChg chg="modGraphic">
          <ac:chgData name="Jorge Fernando Ramirez Castro" userId="4a67dbb0-7bc4-428e-ab03-5721427e73f6" providerId="ADAL" clId="{527530C1-5FAA-433C-90BE-2D82654261C6}" dt="2025-05-18T18:48:26.008" v="113" actId="2057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7.089" v="121" actId="122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3.170" v="120" actId="12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0:43.232" v="223" actId="1037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527530C1-5FAA-433C-90BE-2D82654261C6}" dt="2025-05-18T18:53:29.767" v="126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55:08.212" v="153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0:43.232" v="223" actId="1037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5:55.750" v="532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527530C1-5FAA-433C-90BE-2D82654261C6}" dt="2025-05-18T19:39:41.228" v="438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527530C1-5FAA-433C-90BE-2D82654261C6}" dt="2025-05-18T20:22:28.256" v="509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527530C1-5FAA-433C-90BE-2D82654261C6}" dt="2025-05-18T20:25:55.750" v="532" actId="20577"/>
          <ac:spMkLst>
            <pc:docMk/>
            <pc:sldMk cId="2947633612" sldId="550"/>
            <ac:spMk id="7" creationId="{D5A98BD8-682A-27A4-8EB0-CAAEAD4FA7B3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20:25:32.296" v="526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1:53.756" v="389" actId="403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527530C1-5FAA-433C-90BE-2D82654261C6}" dt="2025-05-18T19:25:38.965" v="360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527530C1-5FAA-433C-90BE-2D82654261C6}" dt="2025-05-18T19:26:26.030" v="364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53.756" v="389" actId="403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2:33.561" v="396" actId="27918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527530C1-5FAA-433C-90BE-2D82654261C6}" dt="2025-05-18T19:32:01.807" v="393" actId="20577"/>
          <ac:spMkLst>
            <pc:docMk/>
            <pc:sldMk cId="1574912679" sldId="552"/>
            <ac:spMk id="3" creationId="{E60B1230-C718-AC38-05A6-AF8307253569}"/>
          </ac:spMkLst>
        </pc:spChg>
        <pc:spChg chg="mod">
          <ac:chgData name="Jorge Fernando Ramirez Castro" userId="4a67dbb0-7bc4-428e-ab03-5721427e73f6" providerId="ADAL" clId="{527530C1-5FAA-433C-90BE-2D82654261C6}" dt="2025-05-18T19:30:36.139" v="382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43.496" v="388" actId="403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5:54.424" v="426" actId="27918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527530C1-5FAA-433C-90BE-2D82654261C6}" dt="2025-05-18T19:34:27.237" v="415" actId="20577"/>
          <ac:spMkLst>
            <pc:docMk/>
            <pc:sldMk cId="2448230623" sldId="554"/>
            <ac:spMk id="4" creationId="{A6799661-8A8E-DF26-E6D3-4431487E6EFC}"/>
          </ac:spMkLst>
        </pc:spChg>
        <pc:spChg chg="mod">
          <ac:chgData name="Jorge Fernando Ramirez Castro" userId="4a67dbb0-7bc4-428e-ab03-5721427e73f6" providerId="ADAL" clId="{527530C1-5FAA-433C-90BE-2D82654261C6}" dt="2025-05-18T19:34:21.804" v="411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5:32.849" v="423" actId="404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7:42.052" v="276" actId="122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527530C1-5FAA-433C-90BE-2D82654261C6}" dt="2025-05-18T19:04:16.997" v="247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06:50.374" v="263" actId="6549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7:42.052" v="276" actId="122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23:35.356" v="345" actId="122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527530C1-5FAA-433C-90BE-2D82654261C6}" dt="2025-05-18T19:10:04.526" v="294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18:47.443" v="330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28.207" v="343" actId="12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2.069" v="344" actId="122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5.356" v="345" actId="122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7:25.841" v="542"/>
        <pc:sldMkLst>
          <pc:docMk/>
          <pc:sldMk cId="3307763753" sldId="558"/>
        </pc:sldMkLst>
        <pc:spChg chg="mod">
          <ac:chgData name="Jorge Fernando Ramirez Castro" userId="4a67dbb0-7bc4-428e-ab03-5721427e73f6" providerId="ADAL" clId="{527530C1-5FAA-433C-90BE-2D82654261C6}" dt="2025-05-18T20:26:10.783" v="539" actId="20577"/>
          <ac:spMkLst>
            <pc:docMk/>
            <pc:sldMk cId="3307763753" sldId="558"/>
            <ac:spMk id="6" creationId="{82752C6E-084A-8F8A-8D34-CACDD9F57D2D}"/>
          </ac:spMkLst>
        </pc:spChg>
        <pc:graphicFrameChg chg="mod">
          <ac:chgData name="Jorge Fernando Ramirez Castro" userId="4a67dbb0-7bc4-428e-ab03-5721427e73f6" providerId="ADAL" clId="{527530C1-5FAA-433C-90BE-2D82654261C6}" dt="2025-05-18T20:27:25.841" v="542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7:03.836" v="541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8:47.465" v="550"/>
        <pc:sldMkLst>
          <pc:docMk/>
          <pc:sldMk cId="1540198429" sldId="561"/>
        </pc:sldMkLst>
        <pc:spChg chg="mod">
          <ac:chgData name="Jorge Fernando Ramirez Castro" userId="4a67dbb0-7bc4-428e-ab03-5721427e73f6" providerId="ADAL" clId="{527530C1-5FAA-433C-90BE-2D82654261C6}" dt="2025-05-18T20:27:33.234" v="547" actId="20577"/>
          <ac:spMkLst>
            <pc:docMk/>
            <pc:sldMk cId="1540198429" sldId="561"/>
            <ac:spMk id="5" creationId="{EB711B62-E6F0-1632-0AE9-FCCC8DEBD6E8}"/>
          </ac:spMkLst>
        </pc:spChg>
        <pc:graphicFrameChg chg="mod">
          <ac:chgData name="Jorge Fernando Ramirez Castro" userId="4a67dbb0-7bc4-428e-ab03-5721427e73f6" providerId="ADAL" clId="{527530C1-5FAA-433C-90BE-2D82654261C6}" dt="2025-05-18T20:27:51.157" v="548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47.465" v="550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20.727" v="549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9:45.869" v="558"/>
        <pc:sldMkLst>
          <pc:docMk/>
          <pc:sldMk cId="497010853" sldId="564"/>
        </pc:sldMkLst>
        <pc:spChg chg="mod">
          <ac:chgData name="Jorge Fernando Ramirez Castro" userId="4a67dbb0-7bc4-428e-ab03-5721427e73f6" providerId="ADAL" clId="{527530C1-5FAA-433C-90BE-2D82654261C6}" dt="2025-05-18T20:28:53.113" v="555" actId="20577"/>
          <ac:spMkLst>
            <pc:docMk/>
            <pc:sldMk cId="497010853" sldId="564"/>
            <ac:spMk id="5" creationId="{78907F5B-184D-5237-2886-BF042F505135}"/>
          </ac:spMkLst>
        </pc:spChg>
        <pc:graphicFrameChg chg="mod">
          <ac:chgData name="Jorge Fernando Ramirez Castro" userId="4a67dbb0-7bc4-428e-ab03-5721427e73f6" providerId="ADAL" clId="{527530C1-5FAA-433C-90BE-2D82654261C6}" dt="2025-05-18T20:29:10.706" v="556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45.869" v="558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34.389" v="557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4:02.987" v="242" actId="403"/>
        <pc:sldMkLst>
          <pc:docMk/>
          <pc:sldMk cId="156450022" sldId="565"/>
        </pc:sldMkLst>
        <pc:spChg chg="mod">
          <ac:chgData name="Jorge Fernando Ramirez Castro" userId="4a67dbb0-7bc4-428e-ab03-5721427e73f6" providerId="ADAL" clId="{527530C1-5FAA-433C-90BE-2D82654261C6}" dt="2025-05-18T19:02:15.460" v="239" actId="20577"/>
          <ac:spMkLst>
            <pc:docMk/>
            <pc:sldMk cId="156450022" sldId="565"/>
            <ac:spMk id="2" creationId="{B8DAEC25-C7FE-E861-81DB-ED82382D5CBF}"/>
          </ac:spMkLst>
        </pc:spChg>
        <pc:graphicFrameChg chg="mod">
          <ac:chgData name="Jorge Fernando Ramirez Castro" userId="4a67dbb0-7bc4-428e-ab03-5721427e73f6" providerId="ADAL" clId="{527530C1-5FAA-433C-90BE-2D82654261C6}" dt="2025-05-18T19:04:02.987" v="242" actId="403"/>
          <ac:graphicFrameMkLst>
            <pc:docMk/>
            <pc:sldMk cId="156450022" sldId="565"/>
            <ac:graphicFrameMk id="3" creationId="{D8BA3484-3334-CB89-032E-638E2B1B5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9:00.815" v="284" actId="403"/>
        <pc:sldMkLst>
          <pc:docMk/>
          <pc:sldMk cId="1791789213" sldId="566"/>
        </pc:sldMkLst>
        <pc:graphicFrameChg chg="mod">
          <ac:chgData name="Jorge Fernando Ramirez Castro" userId="4a67dbb0-7bc4-428e-ab03-5721427e73f6" providerId="ADAL" clId="{527530C1-5FAA-433C-90BE-2D82654261C6}" dt="2025-05-18T19:09:00.815" v="284" actId="403"/>
          <ac:graphicFrameMkLst>
            <pc:docMk/>
            <pc:sldMk cId="1791789213" sldId="566"/>
            <ac:graphicFrameMk id="7" creationId="{ED85AA16-E1E7-BCD4-A23B-E0DD8750DF53}"/>
          </ac:graphicFrameMkLst>
        </pc:graphicFrameChg>
      </pc:sldChg>
      <pc:sldChg chg="mod">
        <pc:chgData name="Jorge Fernando Ramirez Castro" userId="4a67dbb0-7bc4-428e-ab03-5721427e73f6" providerId="ADAL" clId="{527530C1-5FAA-433C-90BE-2D82654261C6}" dt="2025-05-18T19:24:47.629" v="355" actId="27918"/>
        <pc:sldMkLst>
          <pc:docMk/>
          <pc:sldMk cId="3757018053" sldId="567"/>
        </pc:sldMkLst>
      </pc:sldChg>
      <pc:sldChg chg="modSp mod">
        <pc:chgData name="Jorge Fernando Ramirez Castro" userId="4a67dbb0-7bc4-428e-ab03-5721427e73f6" providerId="ADAL" clId="{527530C1-5FAA-433C-90BE-2D82654261C6}" dt="2025-05-18T20:46:34.572" v="767"/>
        <pc:sldMkLst>
          <pc:docMk/>
          <pc:sldMk cId="3507247352" sldId="568"/>
        </pc:sldMkLst>
        <pc:graphicFrameChg chg="mod">
          <ac:chgData name="Jorge Fernando Ramirez Castro" userId="4a67dbb0-7bc4-428e-ab03-5721427e73f6" providerId="ADAL" clId="{527530C1-5FAA-433C-90BE-2D82654261C6}" dt="2025-05-18T20:45:26.537" v="754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6:34.572" v="767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5:58.292" v="759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30:32.818" v="565" actId="20577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527530C1-5FAA-433C-90BE-2D82654261C6}" dt="2025-05-18T20:30:32.818" v="565" actId="20577"/>
          <ac:spMkLst>
            <pc:docMk/>
            <pc:sldMk cId="2117508756" sldId="569"/>
            <ac:spMk id="2" creationId="{3399F054-1A6A-C10F-0ECD-7B0FF076C1CC}"/>
          </ac:spMkLst>
        </pc:spChg>
      </pc:sldChg>
      <pc:sldChg chg="addSp delSp modSp add mod">
        <pc:chgData name="Jorge Fernando Ramirez Castro" userId="4a67dbb0-7bc4-428e-ab03-5721427e73f6" providerId="ADAL" clId="{527530C1-5FAA-433C-90BE-2D82654261C6}" dt="2025-05-18T20:42:46.014" v="751" actId="122"/>
        <pc:sldMkLst>
          <pc:docMk/>
          <pc:sldMk cId="1882910363" sldId="570"/>
        </pc:sldMkLst>
        <pc:spChg chg="mod">
          <ac:chgData name="Jorge Fernando Ramirez Castro" userId="4a67dbb0-7bc4-428e-ab03-5721427e73f6" providerId="ADAL" clId="{527530C1-5FAA-433C-90BE-2D82654261C6}" dt="2025-05-18T20:35:56.291" v="616" actId="20577"/>
          <ac:spMkLst>
            <pc:docMk/>
            <pc:sldMk cId="1882910363" sldId="570"/>
            <ac:spMk id="5" creationId="{D27F3C9B-C3D2-8EB8-B314-0A34B9F6405A}"/>
          </ac:spMkLst>
        </pc:spChg>
        <pc:graphicFrameChg chg="mod ord modGraphic">
          <ac:chgData name="Jorge Fernando Ramirez Castro" userId="4a67dbb0-7bc4-428e-ab03-5721427e73f6" providerId="ADAL" clId="{527530C1-5FAA-433C-90BE-2D82654261C6}" dt="2025-05-18T20:42:42.232" v="750" actId="122"/>
          <ac:graphicFrameMkLst>
            <pc:docMk/>
            <pc:sldMk cId="1882910363" sldId="570"/>
            <ac:graphicFrameMk id="2" creationId="{95891944-A68B-25FF-C6F6-BC1633002256}"/>
          </ac:graphicFrameMkLst>
        </pc:graphicFrameChg>
        <pc:graphicFrameChg chg="add mod modGraphic">
          <ac:chgData name="Jorge Fernando Ramirez Castro" userId="4a67dbb0-7bc4-428e-ab03-5721427e73f6" providerId="ADAL" clId="{527530C1-5FAA-433C-90BE-2D82654261C6}" dt="2025-05-18T20:42:46.014" v="751" actId="122"/>
          <ac:graphicFrameMkLst>
            <pc:docMk/>
            <pc:sldMk cId="1882910363" sldId="570"/>
            <ac:graphicFrameMk id="6" creationId="{9FA64291-3FC0-7CEC-5A16-C5A7AD68011B}"/>
          </ac:graphicFrameMkLst>
        </pc:graphicFrameChg>
      </pc:sldChg>
    </pc:docChg>
  </pc:docChgLst>
  <pc:docChgLst>
    <pc:chgData name="Jorge Fernando Ramirez Castro" userId="4a67dbb0-7bc4-428e-ab03-5721427e73f6" providerId="ADAL" clId="{BF79C2BC-21EA-432D-8D79-4EFE98EBFB14}"/>
    <pc:docChg chg="custSel modSld">
      <pc:chgData name="Jorge Fernando Ramirez Castro" userId="4a67dbb0-7bc4-428e-ab03-5721427e73f6" providerId="ADAL" clId="{BF79C2BC-21EA-432D-8D79-4EFE98EBFB14}" dt="2025-06-05T19:37:31.925" v="22" actId="478"/>
      <pc:docMkLst>
        <pc:docMk/>
      </pc:docMkLst>
      <pc:sldChg chg="addSp delSp modSp mod delAnim modAnim">
        <pc:chgData name="Jorge Fernando Ramirez Castro" userId="4a67dbb0-7bc4-428e-ab03-5721427e73f6" providerId="ADAL" clId="{BF79C2BC-21EA-432D-8D79-4EFE98EBFB14}" dt="2025-06-05T19:37:31.925" v="22" actId="478"/>
        <pc:sldMkLst>
          <pc:docMk/>
          <pc:sldMk cId="0" sldId="261"/>
        </pc:sldMkLst>
        <pc:picChg chg="add del mod">
          <ac:chgData name="Jorge Fernando Ramirez Castro" userId="4a67dbb0-7bc4-428e-ab03-5721427e73f6" providerId="ADAL" clId="{BF79C2BC-21EA-432D-8D79-4EFE98EBFB14}" dt="2025-06-05T19:37:31.925" v="22" actId="478"/>
          <ac:picMkLst>
            <pc:docMk/>
            <pc:sldMk cId="0" sldId="261"/>
            <ac:picMk id="5" creationId="{0A424701-2706-C2E2-19D6-826DA5CF52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45505</c:v>
                </c:pt>
                <c:pt idx="1">
                  <c:v>45536</c:v>
                </c:pt>
                <c:pt idx="2">
                  <c:v>45566</c:v>
                </c:pt>
                <c:pt idx="3">
                  <c:v>45597</c:v>
                </c:pt>
                <c:pt idx="4">
                  <c:v>45627</c:v>
                </c:pt>
                <c:pt idx="5">
                  <c:v>45658</c:v>
                </c:pt>
                <c:pt idx="6">
                  <c:v>45689</c:v>
                </c:pt>
                <c:pt idx="7">
                  <c:v>45717</c:v>
                </c:pt>
                <c:pt idx="8">
                  <c:v>45748</c:v>
                </c:pt>
                <c:pt idx="9">
                  <c:v>45778</c:v>
                </c:pt>
                <c:pt idx="10">
                  <c:v>45809</c:v>
                </c:pt>
                <c:pt idx="11">
                  <c:v>45839</c:v>
                </c:pt>
                <c:pt idx="12">
                  <c:v>45870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0.90439999999999998</c:v>
                </c:pt>
                <c:pt idx="1">
                  <c:v>0.90380000000000005</c:v>
                </c:pt>
                <c:pt idx="2">
                  <c:v>0.9093</c:v>
                </c:pt>
                <c:pt idx="3">
                  <c:v>0.87470000000000003</c:v>
                </c:pt>
                <c:pt idx="4">
                  <c:v>0.89280000000000004</c:v>
                </c:pt>
                <c:pt idx="5">
                  <c:v>0.92900000000000005</c:v>
                </c:pt>
                <c:pt idx="6">
                  <c:v>0.92930000000000001</c:v>
                </c:pt>
                <c:pt idx="7">
                  <c:v>0.92400000000000004</c:v>
                </c:pt>
                <c:pt idx="8">
                  <c:v>0.93879999999999997</c:v>
                </c:pt>
                <c:pt idx="9">
                  <c:v>0.93369999999999997</c:v>
                </c:pt>
                <c:pt idx="10">
                  <c:v>0.93859999999999999</c:v>
                </c:pt>
                <c:pt idx="11">
                  <c:v>0.94379999999999997</c:v>
                </c:pt>
                <c:pt idx="12">
                  <c:v>0.93889999999999996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A7-45B4-A5F3-A69E163E46A3}"/>
              </c:ext>
            </c:extLst>
          </c:dPt>
          <c:dPt>
            <c:idx val="4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22-4756-B7EF-03D7C95F82C2}"/>
              </c:ext>
            </c:extLst>
          </c:dPt>
          <c:dPt>
            <c:idx val="6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D5A-4936-856D-AD307872C6BC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dLbl>
              <c:idx val="2"/>
              <c:layout>
                <c:manualLayout>
                  <c:x val="-6.3965622358501459E-17"/>
                  <c:y val="-3.1548518889503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1-41B9-A9CC-357072A960F0}"/>
                </c:ext>
              </c:extLst>
            </c:dLbl>
            <c:dLbl>
              <c:idx val="3"/>
              <c:layout>
                <c:manualLayout>
                  <c:x val="-6.9781485048904732E-3"/>
                  <c:y val="-2.8043127901780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A7-45B4-A5F3-A69E163E4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</c:numCache>
            </c:numRef>
          </c:cat>
          <c:val>
            <c:numRef>
              <c:f>Hoja1!$B$2:$B$9</c:f>
              <c:numCache>
                <c:formatCode>0.00%</c:formatCode>
                <c:ptCount val="8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  <c:pt idx="3">
                  <c:v>0.98040000000000005</c:v>
                </c:pt>
                <c:pt idx="4">
                  <c:v>0.998</c:v>
                </c:pt>
                <c:pt idx="5">
                  <c:v>1.0815999999999999</c:v>
                </c:pt>
                <c:pt idx="6">
                  <c:v>1.0139</c:v>
                </c:pt>
                <c:pt idx="7">
                  <c:v>0.99229999999999996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45505</c:v>
                </c:pt>
                <c:pt idx="1">
                  <c:v>45536</c:v>
                </c:pt>
                <c:pt idx="2">
                  <c:v>45566</c:v>
                </c:pt>
                <c:pt idx="3">
                  <c:v>45597</c:v>
                </c:pt>
                <c:pt idx="4">
                  <c:v>45627</c:v>
                </c:pt>
                <c:pt idx="5">
                  <c:v>45658</c:v>
                </c:pt>
                <c:pt idx="6">
                  <c:v>45689</c:v>
                </c:pt>
                <c:pt idx="7">
                  <c:v>45717</c:v>
                </c:pt>
                <c:pt idx="8">
                  <c:v>45748</c:v>
                </c:pt>
                <c:pt idx="9">
                  <c:v>45778</c:v>
                </c:pt>
                <c:pt idx="10">
                  <c:v>45809</c:v>
                </c:pt>
                <c:pt idx="11">
                  <c:v>45839</c:v>
                </c:pt>
                <c:pt idx="12">
                  <c:v>45870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1.1919999999999999</c:v>
                </c:pt>
                <c:pt idx="1">
                  <c:v>1.177</c:v>
                </c:pt>
                <c:pt idx="2">
                  <c:v>0.97799999999999998</c:v>
                </c:pt>
                <c:pt idx="3">
                  <c:v>0.83499999999999996</c:v>
                </c:pt>
                <c:pt idx="4">
                  <c:v>0.77900000000000003</c:v>
                </c:pt>
                <c:pt idx="5">
                  <c:v>0.84499999999999997</c:v>
                </c:pt>
                <c:pt idx="6">
                  <c:v>0.755</c:v>
                </c:pt>
                <c:pt idx="7">
                  <c:v>0.72499999999999998</c:v>
                </c:pt>
                <c:pt idx="8">
                  <c:v>0.79400000000000004</c:v>
                </c:pt>
                <c:pt idx="9">
                  <c:v>0.85599999999999998</c:v>
                </c:pt>
                <c:pt idx="10">
                  <c:v>0.999</c:v>
                </c:pt>
                <c:pt idx="11">
                  <c:v>0.96699999999999997</c:v>
                </c:pt>
                <c:pt idx="12">
                  <c:v>1.0529999999999999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45505</c:v>
                </c:pt>
                <c:pt idx="1">
                  <c:v>45536</c:v>
                </c:pt>
                <c:pt idx="2">
                  <c:v>45566</c:v>
                </c:pt>
                <c:pt idx="3">
                  <c:v>45597</c:v>
                </c:pt>
                <c:pt idx="4">
                  <c:v>45627</c:v>
                </c:pt>
                <c:pt idx="5">
                  <c:v>45658</c:v>
                </c:pt>
                <c:pt idx="6">
                  <c:v>45689</c:v>
                </c:pt>
                <c:pt idx="7">
                  <c:v>45717</c:v>
                </c:pt>
                <c:pt idx="8">
                  <c:v>45748</c:v>
                </c:pt>
                <c:pt idx="9">
                  <c:v>45778</c:v>
                </c:pt>
                <c:pt idx="10">
                  <c:v>45809</c:v>
                </c:pt>
                <c:pt idx="11">
                  <c:v>45839</c:v>
                </c:pt>
                <c:pt idx="12">
                  <c:v>45870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7923</c:v>
                </c:pt>
                <c:pt idx="1">
                  <c:v>7429</c:v>
                </c:pt>
                <c:pt idx="2">
                  <c:v>8485</c:v>
                </c:pt>
                <c:pt idx="3">
                  <c:v>8265</c:v>
                </c:pt>
                <c:pt idx="4">
                  <c:v>9339</c:v>
                </c:pt>
                <c:pt idx="5">
                  <c:v>11770</c:v>
                </c:pt>
                <c:pt idx="6">
                  <c:v>10173</c:v>
                </c:pt>
                <c:pt idx="7">
                  <c:v>13956</c:v>
                </c:pt>
                <c:pt idx="8">
                  <c:v>17660</c:v>
                </c:pt>
                <c:pt idx="9">
                  <c:v>20900</c:v>
                </c:pt>
                <c:pt idx="10">
                  <c:v>19040</c:v>
                </c:pt>
                <c:pt idx="11">
                  <c:v>25602</c:v>
                </c:pt>
                <c:pt idx="12">
                  <c:v>26842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Pt>
            <c:idx val="4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E-483E-A341-EC50050B9CAF}"/>
              </c:ext>
            </c:extLst>
          </c:dPt>
          <c:dPt>
            <c:idx val="5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718-4E46-9F9C-B607B0CA336C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9D5-4F23-8D71-4F3CF3CDA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</c:numCache>
            </c:numRef>
          </c:cat>
          <c:val>
            <c:numRef>
              <c:f>Hoja1!$B$2:$B$9</c:f>
              <c:numCache>
                <c:formatCode>#,##0.00</c:formatCode>
                <c:ptCount val="8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  <c:pt idx="3">
                  <c:v>39320.75</c:v>
                </c:pt>
                <c:pt idx="4">
                  <c:v>35924.79</c:v>
                </c:pt>
                <c:pt idx="5">
                  <c:v>38842.6</c:v>
                </c:pt>
                <c:pt idx="6">
                  <c:v>39314.99</c:v>
                </c:pt>
                <c:pt idx="7">
                  <c:v>35877.769999999997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65</c:v>
                </c:pt>
                <c:pt idx="1">
                  <c:v>61</c:v>
                </c:pt>
                <c:pt idx="2">
                  <c:v>64</c:v>
                </c:pt>
                <c:pt idx="3" formatCode="#,##0">
                  <c:v>1288</c:v>
                </c:pt>
                <c:pt idx="4">
                  <c:v>973</c:v>
                </c:pt>
                <c:pt idx="5">
                  <c:v>333</c:v>
                </c:pt>
                <c:pt idx="6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89</c:v>
                </c:pt>
                <c:pt idx="1">
                  <c:v>63</c:v>
                </c:pt>
                <c:pt idx="2">
                  <c:v>73</c:v>
                </c:pt>
                <c:pt idx="3" formatCode="#,##0">
                  <c:v>1334</c:v>
                </c:pt>
                <c:pt idx="4" formatCode="#,##0">
                  <c:v>1113</c:v>
                </c:pt>
                <c:pt idx="5">
                  <c:v>350</c:v>
                </c:pt>
                <c:pt idx="6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21</c:v>
                </c:pt>
                <c:pt idx="1">
                  <c:v>39</c:v>
                </c:pt>
                <c:pt idx="2">
                  <c:v>42</c:v>
                </c:pt>
                <c:pt idx="3">
                  <c:v>641</c:v>
                </c:pt>
                <c:pt idx="4">
                  <c:v>664</c:v>
                </c:pt>
                <c:pt idx="5">
                  <c:v>203</c:v>
                </c:pt>
                <c:pt idx="6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22</c:v>
                </c:pt>
                <c:pt idx="1">
                  <c:v>39</c:v>
                </c:pt>
                <c:pt idx="2">
                  <c:v>42</c:v>
                </c:pt>
                <c:pt idx="3">
                  <c:v>638</c:v>
                </c:pt>
                <c:pt idx="4">
                  <c:v>632</c:v>
                </c:pt>
                <c:pt idx="5">
                  <c:v>189</c:v>
                </c:pt>
                <c:pt idx="6">
                  <c:v>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67</c:v>
                </c:pt>
                <c:pt idx="1">
                  <c:v>181</c:v>
                </c:pt>
                <c:pt idx="2">
                  <c:v>59</c:v>
                </c:pt>
                <c:pt idx="3" formatCode="#,##0">
                  <c:v>1895</c:v>
                </c:pt>
                <c:pt idx="4" formatCode="#,##0">
                  <c:v>1274</c:v>
                </c:pt>
                <c:pt idx="5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82</c:v>
                </c:pt>
                <c:pt idx="1">
                  <c:v>188</c:v>
                </c:pt>
                <c:pt idx="2">
                  <c:v>87</c:v>
                </c:pt>
                <c:pt idx="3" formatCode="#,##0">
                  <c:v>1896</c:v>
                </c:pt>
                <c:pt idx="4" formatCode="#,##0">
                  <c:v>1282</c:v>
                </c:pt>
                <c:pt idx="5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Pt>
            <c:idx val="4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FD-4E73-827E-05072F0182D5}"/>
              </c:ext>
            </c:extLst>
          </c:dPt>
          <c:dPt>
            <c:idx val="5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8A-4C92-8D15-90A849F0B435}"/>
              </c:ext>
            </c:extLst>
          </c:dPt>
          <c:dLbls>
            <c:dLbl>
              <c:idx val="0"/>
              <c:layout>
                <c:manualLayout>
                  <c:x val="-3.8379816776897606E-2"/>
                  <c:y val="-3.8559300864948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D-40E9-BD25-05438AEC6069}"/>
                </c:ext>
              </c:extLst>
            </c:dLbl>
            <c:dLbl>
              <c:idx val="1"/>
              <c:layout>
                <c:manualLayout>
                  <c:x val="-1.7445371262226249E-2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2-4563-8979-F75397A55B1C}"/>
                </c:ext>
              </c:extLst>
            </c:dLbl>
            <c:dLbl>
              <c:idx val="2"/>
              <c:layout>
                <c:manualLayout>
                  <c:x val="-6.3965622358501459E-17"/>
                  <c:y val="-2.804312790178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9-4D27-B422-45DBE10A64DF}"/>
                </c:ext>
              </c:extLst>
            </c:dLbl>
            <c:dLbl>
              <c:idx val="3"/>
              <c:layout>
                <c:manualLayout>
                  <c:x val="0"/>
                  <c:y val="-3.505390987722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D-40E9-BD25-05438AEC6069}"/>
                </c:ext>
              </c:extLst>
            </c:dLbl>
            <c:dLbl>
              <c:idx val="4"/>
              <c:layout>
                <c:manualLayout>
                  <c:x val="3.4890742524451086E-3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FD-4E73-827E-05072F0182D5}"/>
                </c:ext>
              </c:extLst>
            </c:dLbl>
            <c:dLbl>
              <c:idx val="5"/>
              <c:layout>
                <c:manualLayout>
                  <c:x val="-6.9781485048906015E-3"/>
                  <c:y val="-2.4537736914058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8A-4C92-8D15-90A849F0B435}"/>
                </c:ext>
              </c:extLst>
            </c:dLbl>
            <c:dLbl>
              <c:idx val="7"/>
              <c:layout>
                <c:manualLayout>
                  <c:x val="1.046722275733571E-2"/>
                  <c:y val="-1.40215639508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DF-45CF-8442-9C0B23BC5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</c:numCache>
            </c:numRef>
          </c:cat>
          <c:val>
            <c:numRef>
              <c:f>Hoja1!$B$2:$B$9</c:f>
              <c:numCache>
                <c:formatCode>0.00%</c:formatCode>
                <c:ptCount val="8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  <c:pt idx="3">
                  <c:v>0.85550000000000004</c:v>
                </c:pt>
                <c:pt idx="4">
                  <c:v>0.95989999999999998</c:v>
                </c:pt>
                <c:pt idx="5">
                  <c:v>0.97240000000000004</c:v>
                </c:pt>
                <c:pt idx="6">
                  <c:v>1.0052000000000001</c:v>
                </c:pt>
                <c:pt idx="7">
                  <c:v>0.99229999999999996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Pt>
            <c:idx val="3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EF-4E18-B39B-F8631D643F75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0BD-481E-94BB-3AAA21ED9B9D}"/>
              </c:ext>
            </c:extLst>
          </c:dPt>
          <c:dPt>
            <c:idx val="5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8DE-473F-A8F4-F4AEF33BD0F6}"/>
              </c:ext>
            </c:extLst>
          </c:dPt>
          <c:dLbls>
            <c:dLbl>
              <c:idx val="1"/>
              <c:layout>
                <c:manualLayout>
                  <c:x val="-3.4890742524452366E-3"/>
                  <c:y val="-3.5053909877225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64-4C9A-B97C-1F86B2907E5A}"/>
                </c:ext>
              </c:extLst>
            </c:dLbl>
            <c:dLbl>
              <c:idx val="2"/>
              <c:layout>
                <c:manualLayout>
                  <c:x val="6.9781485048905374E-3"/>
                  <c:y val="-3.15485188895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2-42C4-9769-A56FBB7ADE87}"/>
                </c:ext>
              </c:extLst>
            </c:dLbl>
            <c:dLbl>
              <c:idx val="3"/>
              <c:layout>
                <c:manualLayout>
                  <c:x val="3.4890742524452366E-3"/>
                  <c:y val="-1.7526954938612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F-4E18-B39B-F8631D643F75}"/>
                </c:ext>
              </c:extLst>
            </c:dLbl>
            <c:dLbl>
              <c:idx val="4"/>
              <c:layout>
                <c:manualLayout>
                  <c:x val="3.4890742524452366E-3"/>
                  <c:y val="-4.557008284039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D-481E-94BB-3AAA21ED9B9D}"/>
                </c:ext>
              </c:extLst>
            </c:dLbl>
            <c:dLbl>
              <c:idx val="6"/>
              <c:layout>
                <c:manualLayout>
                  <c:x val="1.6326669659394923E-2"/>
                  <c:y val="-2.4537736914058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D4-41DD-A4D0-F90822DDA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</c:numCache>
            </c:numRef>
          </c:cat>
          <c:val>
            <c:numRef>
              <c:f>Hoja1!$B$2:$B$9</c:f>
              <c:numCache>
                <c:formatCode>0.00%</c:formatCode>
                <c:ptCount val="8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  <c:pt idx="3">
                  <c:v>1.0508999999999999</c:v>
                </c:pt>
                <c:pt idx="4">
                  <c:v>1.0581</c:v>
                </c:pt>
                <c:pt idx="5">
                  <c:v>1.0154000000000001</c:v>
                </c:pt>
                <c:pt idx="6">
                  <c:v>1.012</c:v>
                </c:pt>
                <c:pt idx="7">
                  <c:v>0.97819999999999996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Agosto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Agosto 2025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92215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35,877.77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119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39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F03A4BEC-5628-E014-588D-FC5FEF89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7687"/>
              </p:ext>
            </p:extLst>
          </p:nvPr>
        </p:nvGraphicFramePr>
        <p:xfrm>
          <a:off x="7481229" y="1315170"/>
          <a:ext cx="4071717" cy="456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3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49772">
                  <a:extLst>
                    <a:ext uri="{9D8B030D-6E8A-4147-A177-3AD203B41FA5}">
                      <a16:colId xmlns:a16="http://schemas.microsoft.com/office/drawing/2014/main" val="104309319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abraham.acostaara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5690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carlos.rodriguezhue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854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8171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5934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358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jose.crespoloz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2677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041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ricardo.vargasbec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447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fany.zepedaren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53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lucia.ortegasal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01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miriam.medinaber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76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romeo.rodriguezmar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4244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293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crispin.garciagon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759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karla.salazarpen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81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paola.gutierrezre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908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adriana.martinezmal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43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samantha.fuentesrue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45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6345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sergio.garciaqui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919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silvia.montoyaram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63527"/>
                  </a:ext>
                </a:extLst>
              </a:tr>
            </a:tbl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6E2AF425-D2E1-68BD-153B-64B048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72949"/>
              </p:ext>
            </p:extLst>
          </p:nvPr>
        </p:nvGraphicFramePr>
        <p:xfrm>
          <a:off x="2753805" y="1315170"/>
          <a:ext cx="4071717" cy="456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72428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14270">
                  <a:extLst>
                    <a:ext uri="{9D8B030D-6E8A-4147-A177-3AD203B41FA5}">
                      <a16:colId xmlns:a16="http://schemas.microsoft.com/office/drawing/2014/main" val="112558598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6869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6016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2573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954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9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</a:t>
            </a: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267307"/>
              </p:ext>
            </p:extLst>
          </p:nvPr>
        </p:nvGraphicFramePr>
        <p:xfrm>
          <a:off x="1184223" y="1849044"/>
          <a:ext cx="9923488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2849083" y="1279791"/>
            <a:ext cx="6464805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89825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87.42%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92.95%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30937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19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/09/2025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81468"/>
              </p:ext>
            </p:extLst>
          </p:nvPr>
        </p:nvGraphicFramePr>
        <p:xfrm>
          <a:off x="3957403" y="4345349"/>
          <a:ext cx="7339656" cy="17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104.76%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100.99%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407563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19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/09/2025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8076"/>
              </p:ext>
            </p:extLst>
          </p:nvPr>
        </p:nvGraphicFramePr>
        <p:xfrm>
          <a:off x="3751488" y="4375942"/>
          <a:ext cx="7991328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67.82%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99.38%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105.43%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898348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19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/09/2025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24354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954515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398234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/>
          <p:cNvSpPr txBox="1">
            <a:spLocks/>
          </p:cNvSpPr>
          <p:nvPr/>
        </p:nvSpPr>
        <p:spPr>
          <a:xfrm>
            <a:off x="0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 de uso Agosto 2025 (comparativo MOCE-SIMOC)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F070304-5331-3E71-39A7-89784239815B}"/>
              </a:ext>
            </a:extLst>
          </p:cNvPr>
          <p:cNvSpPr txBox="1">
            <a:spLocks/>
          </p:cNvSpPr>
          <p:nvPr/>
        </p:nvSpPr>
        <p:spPr>
          <a:xfrm>
            <a:off x="0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Expediente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6572C0B7-7A2B-A712-BD63-E45DB1C8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6689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https://analiticos.imss.gob.mx/#/site/DIDT/views/IndicadoresUsoyAdopcinDIDT/DetalleUnidad2?:iid=1</a:t>
            </a:r>
          </a:p>
        </p:txBody>
      </p:sp>
      <p:graphicFrame>
        <p:nvGraphicFramePr>
          <p:cNvPr id="12" name="11 Tabla">
            <a:extLst>
              <a:ext uri="{FF2B5EF4-FFF2-40B4-BE49-F238E27FC236}">
                <a16:creationId xmlns:a16="http://schemas.microsoft.com/office/drawing/2014/main" id="{DD22A107-2107-EAC7-B005-60E53821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6843"/>
              </p:ext>
            </p:extLst>
          </p:nvPr>
        </p:nvGraphicFramePr>
        <p:xfrm>
          <a:off x="254757" y="1440206"/>
          <a:ext cx="10273410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9326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10,050.00%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8,860.00%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10,742.86%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9,990.71%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33 Bahía de 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5,186.82%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21,687.50%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11,541.67%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8,192.87%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13" name="CuadroTexto 4">
            <a:extLst>
              <a:ext uri="{FF2B5EF4-FFF2-40B4-BE49-F238E27FC236}">
                <a16:creationId xmlns:a16="http://schemas.microsoft.com/office/drawing/2014/main" id="{673B3484-8203-9C32-2BB6-44BA0A61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97" y="5772918"/>
            <a:ext cx="4346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actualización: 15/08/2025</a:t>
            </a:r>
          </a:p>
        </p:txBody>
      </p:sp>
      <p:graphicFrame>
        <p:nvGraphicFramePr>
          <p:cNvPr id="3" name="11 Tabla">
            <a:extLst>
              <a:ext uri="{FF2B5EF4-FFF2-40B4-BE49-F238E27FC236}">
                <a16:creationId xmlns:a16="http://schemas.microsoft.com/office/drawing/2014/main" id="{A44B3214-3D7B-FCC4-1940-B2538CCC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0222"/>
              </p:ext>
            </p:extLst>
          </p:nvPr>
        </p:nvGraphicFramePr>
        <p:xfrm>
          <a:off x="10686096" y="1441356"/>
          <a:ext cx="1317116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17116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Abr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5.59%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81B55A8-F32B-D8BF-915F-DAAB0DF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525" y="5774073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90216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Ago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11,465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10,970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95.68%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2249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Jose del Valle, Nayarit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AUTáN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AHUACATLáN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72254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PEñITA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RíO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23559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Jul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95.90%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03814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2,324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1,976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85.03%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46292"/>
              </p:ext>
            </p:extLst>
          </p:nvPr>
        </p:nvGraphicFramePr>
        <p:xfrm>
          <a:off x="509666" y="2836650"/>
          <a:ext cx="11197657" cy="2402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85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87744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1146402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val="1973195316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val="3534588504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val="1436766865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val="3077477056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Mayo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Junio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Julio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Agosto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Bahía de B.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81.58%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58.33%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63.37%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207928" y="22898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Emisión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– OOAD Nayarit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050952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20710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2,653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2,520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68026"/>
              </p:ext>
            </p:extLst>
          </p:nvPr>
        </p:nvGraphicFramePr>
        <p:xfrm>
          <a:off x="629587" y="2749314"/>
          <a:ext cx="10942819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57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86752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190925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200834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282215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– OOAD Nayarit 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98091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Agosto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67248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26,842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17,932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2,087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6,823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36023"/>
              </p:ext>
            </p:extLst>
          </p:nvPr>
        </p:nvGraphicFramePr>
        <p:xfrm>
          <a:off x="824457" y="119953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10 Santiago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22372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12 </a:t>
                      </a:r>
                      <a:r>
                        <a:rPr lang="es-MX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Aután</a:t>
                      </a:r>
                      <a:endParaRPr lang="es-MX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9.09%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70284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4.22%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017837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2072</Words>
  <Application>Microsoft Office PowerPoint</Application>
  <PresentationFormat>Widescreen</PresentationFormat>
  <Paragraphs>766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Montserrat</vt:lpstr>
      <vt:lpstr>Montserrat SemiBold</vt:lpstr>
      <vt:lpstr>Noto Sans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Jorge Fernando Ramirez Castro</cp:lastModifiedBy>
  <cp:revision>48</cp:revision>
  <dcterms:created xsi:type="dcterms:W3CDTF">2024-12-28T21:44:20Z</dcterms:created>
  <dcterms:modified xsi:type="dcterms:W3CDTF">2025-09-21T01:49:31Z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