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61" r:id="rId6"/>
    <p:sldId id="284" r:id="rId7"/>
    <p:sldId id="286" r:id="rId8"/>
    <p:sldId id="565" r:id="rId9"/>
    <p:sldId id="556" r:id="rId10"/>
    <p:sldId id="566" r:id="rId11"/>
    <p:sldId id="557" r:id="rId12"/>
    <p:sldId id="567" r:id="rId13"/>
    <p:sldId id="550" r:id="rId14"/>
    <p:sldId id="569" r:id="rId15"/>
    <p:sldId id="551" r:id="rId16"/>
    <p:sldId id="552" r:id="rId17"/>
    <p:sldId id="554" r:id="rId18"/>
    <p:sldId id="568" r:id="rId19"/>
  </p:sldIdLst>
  <p:sldSz cx="12192000" cy="6858000"/>
  <p:notesSz cx="6858000" cy="9144000"/>
  <p:embeddedFontLs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SemiBold" panose="00000700000000000000" pitchFamily="2" charset="0"/>
      <p:regular r:id="rId25"/>
      <p:bold r:id="rId26"/>
      <p:italic r:id="rId27"/>
      <p:boldItalic r:id="rId28"/>
    </p:embeddedFont>
    <p:embeddedFont>
      <p:font typeface="Noto Sans" panose="020B050204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92">
          <p15:clr>
            <a:srgbClr val="A4A3A4"/>
          </p15:clr>
        </p15:guide>
        <p15:guide id="2" pos="406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8dox5c0rN+dTo82FBm2GZyBe+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6C1C33"/>
    <a:srgbClr val="245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79C2BC-21EA-432D-8D79-4EFE98EBFB14}" v="16" dt="2025-06-05T19:27:43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8"/>
    <p:restoredTop sz="94718"/>
  </p:normalViewPr>
  <p:slideViewPr>
    <p:cSldViewPr snapToGrid="0">
      <p:cViewPr varScale="1">
        <p:scale>
          <a:sx n="64" d="100"/>
          <a:sy n="64" d="100"/>
        </p:scale>
        <p:origin x="474" y="78"/>
      </p:cViewPr>
      <p:guideLst>
        <p:guide orient="horz" pos="992"/>
        <p:guide pos="40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43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Fernando Ramirez Castro" userId="4a67dbb0-7bc4-428e-ab03-5721427e73f6" providerId="ADAL" clId="{527530C1-5FAA-433C-90BE-2D82654261C6}"/>
    <pc:docChg chg="undo redo custSel addSld modSld">
      <pc:chgData name="Jorge Fernando Ramirez Castro" userId="4a67dbb0-7bc4-428e-ab03-5721427e73f6" providerId="ADAL" clId="{527530C1-5FAA-433C-90BE-2D82654261C6}" dt="2025-05-18T20:46:34.572" v="767"/>
      <pc:docMkLst>
        <pc:docMk/>
      </pc:docMkLst>
      <pc:sldChg chg="modSp mod">
        <pc:chgData name="Jorge Fernando Ramirez Castro" userId="4a67dbb0-7bc4-428e-ab03-5721427e73f6" providerId="ADAL" clId="{527530C1-5FAA-433C-90BE-2D82654261C6}" dt="2025-05-18T18:35:04.203" v="4" actId="20577"/>
        <pc:sldMkLst>
          <pc:docMk/>
          <pc:sldMk cId="0" sldId="257"/>
        </pc:sldMkLst>
        <pc:spChg chg="mod">
          <ac:chgData name="Jorge Fernando Ramirez Castro" userId="4a67dbb0-7bc4-428e-ab03-5721427e73f6" providerId="ADAL" clId="{527530C1-5FAA-433C-90BE-2D82654261C6}" dt="2025-05-18T18:35:04.203" v="4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orge Fernando Ramirez Castro" userId="4a67dbb0-7bc4-428e-ab03-5721427e73f6" providerId="ADAL" clId="{527530C1-5FAA-433C-90BE-2D82654261C6}" dt="2025-05-18T18:41:22.748" v="34" actId="20577"/>
        <pc:sldMkLst>
          <pc:docMk/>
          <pc:sldMk cId="0" sldId="261"/>
        </pc:sldMkLst>
        <pc:spChg chg="mod">
          <ac:chgData name="Jorge Fernando Ramirez Castro" userId="4a67dbb0-7bc4-428e-ab03-5721427e73f6" providerId="ADAL" clId="{527530C1-5FAA-433C-90BE-2D82654261C6}" dt="2025-05-18T18:35:13.374" v="23" actId="20577"/>
          <ac:spMkLst>
            <pc:docMk/>
            <pc:sldMk cId="0" sldId="261"/>
            <ac:spMk id="6" creationId="{00000000-0000-0000-0000-000000000000}"/>
          </ac:spMkLst>
        </pc:spChg>
        <pc:spChg chg="mod">
          <ac:chgData name="Jorge Fernando Ramirez Castro" userId="4a67dbb0-7bc4-428e-ab03-5721427e73f6" providerId="ADAL" clId="{527530C1-5FAA-433C-90BE-2D82654261C6}" dt="2025-05-18T18:41:22.748" v="34" actId="20577"/>
          <ac:spMkLst>
            <pc:docMk/>
            <pc:sldMk cId="0" sldId="261"/>
            <ac:spMk id="13" creationId="{673B3484-8203-9C32-2BB6-44BA0A6183F2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8:41:07.127" v="29"/>
          <ac:graphicFrameMkLst>
            <pc:docMk/>
            <pc:sldMk cId="0" sldId="261"/>
            <ac:graphicFrameMk id="3" creationId="{A44B3214-3D7B-FCC4-1940-B2538CCC0AE8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8:41:10.169" v="30" actId="108"/>
          <ac:graphicFrameMkLst>
            <pc:docMk/>
            <pc:sldMk cId="0" sldId="261"/>
            <ac:graphicFrameMk id="12" creationId="{DD22A107-2107-EAC7-B005-60E538219505}"/>
          </ac:graphicFrameMkLst>
        </pc:graphicFrameChg>
      </pc:sldChg>
      <pc:sldChg chg="addSp delSp modSp mod">
        <pc:chgData name="Jorge Fernando Ramirez Castro" userId="4a67dbb0-7bc4-428e-ab03-5721427e73f6" providerId="ADAL" clId="{527530C1-5FAA-433C-90BE-2D82654261C6}" dt="2025-05-18T18:45:09.513" v="63" actId="1076"/>
        <pc:sldMkLst>
          <pc:docMk/>
          <pc:sldMk cId="570037601" sldId="283"/>
        </pc:sldMkLst>
        <pc:spChg chg="mod">
          <ac:chgData name="Jorge Fernando Ramirez Castro" userId="4a67dbb0-7bc4-428e-ab03-5721427e73f6" providerId="ADAL" clId="{527530C1-5FAA-433C-90BE-2D82654261C6}" dt="2025-05-18T18:44:57.360" v="61" actId="20577"/>
          <ac:spMkLst>
            <pc:docMk/>
            <pc:sldMk cId="570037601" sldId="283"/>
            <ac:spMk id="4" creationId="{A4958B50-8B8A-429F-CA63-F8F9EFDD5AC1}"/>
          </ac:spMkLst>
        </pc:spChg>
        <pc:spChg chg="mod">
          <ac:chgData name="Jorge Fernando Ramirez Castro" userId="4a67dbb0-7bc4-428e-ab03-5721427e73f6" providerId="ADAL" clId="{527530C1-5FAA-433C-90BE-2D82654261C6}" dt="2025-05-18T18:43:10.797" v="49" actId="20577"/>
          <ac:spMkLst>
            <pc:docMk/>
            <pc:sldMk cId="570037601" sldId="283"/>
            <ac:spMk id="6" creationId="{B4EF498C-B3E8-6C1F-D053-DE27BC781ADB}"/>
          </ac:spMkLst>
        </pc:spChg>
        <pc:picChg chg="add mod">
          <ac:chgData name="Jorge Fernando Ramirez Castro" userId="4a67dbb0-7bc4-428e-ab03-5721427e73f6" providerId="ADAL" clId="{527530C1-5FAA-433C-90BE-2D82654261C6}" dt="2025-05-18T18:45:09.513" v="63" actId="1076"/>
          <ac:picMkLst>
            <pc:docMk/>
            <pc:sldMk cId="570037601" sldId="283"/>
            <ac:picMk id="5" creationId="{6BDA9F71-E870-4F03-9D53-1664826B8231}"/>
          </ac:picMkLst>
        </pc:picChg>
      </pc:sldChg>
      <pc:sldChg chg="modSp mod">
        <pc:chgData name="Jorge Fernando Ramirez Castro" userId="4a67dbb0-7bc4-428e-ab03-5721427e73f6" providerId="ADAL" clId="{527530C1-5FAA-433C-90BE-2D82654261C6}" dt="2025-05-18T18:53:17.089" v="121" actId="122"/>
        <pc:sldMkLst>
          <pc:docMk/>
          <pc:sldMk cId="1320819569" sldId="284"/>
        </pc:sldMkLst>
        <pc:spChg chg="mod">
          <ac:chgData name="Jorge Fernando Ramirez Castro" userId="4a67dbb0-7bc4-428e-ab03-5721427e73f6" providerId="ADAL" clId="{527530C1-5FAA-433C-90BE-2D82654261C6}" dt="2025-05-18T18:45:47.838" v="68" actId="20577"/>
          <ac:spMkLst>
            <pc:docMk/>
            <pc:sldMk cId="1320819569" sldId="284"/>
            <ac:spMk id="6" creationId="{54887A91-D0D2-414D-334F-AC3F024A2BC5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8:48:15.040" v="103" actId="20577"/>
          <ac:graphicFrameMkLst>
            <pc:docMk/>
            <pc:sldMk cId="1320819569" sldId="284"/>
            <ac:graphicFrameMk id="5" creationId="{BDDCCD14-614C-9175-31AE-CF5E22AE7C1C}"/>
          </ac:graphicFrameMkLst>
        </pc:graphicFrameChg>
        <pc:graphicFrameChg chg="modGraphic">
          <ac:chgData name="Jorge Fernando Ramirez Castro" userId="4a67dbb0-7bc4-428e-ab03-5721427e73f6" providerId="ADAL" clId="{527530C1-5FAA-433C-90BE-2D82654261C6}" dt="2025-05-18T18:48:26.008" v="113" actId="20577"/>
          <ac:graphicFrameMkLst>
            <pc:docMk/>
            <pc:sldMk cId="1320819569" sldId="284"/>
            <ac:graphicFrameMk id="7" creationId="{5725C639-7312-824C-C06E-67B546618D92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8:53:17.089" v="121" actId="122"/>
          <ac:graphicFrameMkLst>
            <pc:docMk/>
            <pc:sldMk cId="1320819569" sldId="284"/>
            <ac:graphicFrameMk id="8" creationId="{FCDE48A6-9954-52AA-D816-05B2117F9204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8:53:13.170" v="120" actId="122"/>
          <ac:graphicFrameMkLst>
            <pc:docMk/>
            <pc:sldMk cId="1320819569" sldId="284"/>
            <ac:graphicFrameMk id="9" creationId="{D88CFDBB-23DF-DD60-9BF0-076A9770E1FF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0:43.232" v="223" actId="1037"/>
        <pc:sldMkLst>
          <pc:docMk/>
          <pc:sldMk cId="1232847016" sldId="286"/>
        </pc:sldMkLst>
        <pc:spChg chg="mod">
          <ac:chgData name="Jorge Fernando Ramirez Castro" userId="4a67dbb0-7bc4-428e-ab03-5721427e73f6" providerId="ADAL" clId="{527530C1-5FAA-433C-90BE-2D82654261C6}" dt="2025-05-18T18:53:29.767" v="126" actId="20577"/>
          <ac:spMkLst>
            <pc:docMk/>
            <pc:sldMk cId="1232847016" sldId="286"/>
            <ac:spMk id="6" creationId="{5792044A-B530-5182-DF85-0474881CACEE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8:55:08.212" v="153" actId="20577"/>
          <ac:graphicFrameMkLst>
            <pc:docMk/>
            <pc:sldMk cId="1232847016" sldId="286"/>
            <ac:graphicFrameMk id="4" creationId="{837CD677-9159-7A9B-DFA4-B8A337D6536B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00:43.232" v="223" actId="1037"/>
          <ac:graphicFrameMkLst>
            <pc:docMk/>
            <pc:sldMk cId="1232847016" sldId="286"/>
            <ac:graphicFrameMk id="10" creationId="{BB68ADCD-D186-2988-BE65-06C98EC62DBB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5:55.750" v="532" actId="20577"/>
        <pc:sldMkLst>
          <pc:docMk/>
          <pc:sldMk cId="2947633612" sldId="550"/>
        </pc:sldMkLst>
        <pc:spChg chg="mod">
          <ac:chgData name="Jorge Fernando Ramirez Castro" userId="4a67dbb0-7bc4-428e-ab03-5721427e73f6" providerId="ADAL" clId="{527530C1-5FAA-433C-90BE-2D82654261C6}" dt="2025-05-18T19:39:41.228" v="438" actId="20577"/>
          <ac:spMkLst>
            <pc:docMk/>
            <pc:sldMk cId="2947633612" sldId="550"/>
            <ac:spMk id="3" creationId="{C0CD9C8D-C92C-5A0F-035F-6E42017F8F43}"/>
          </ac:spMkLst>
        </pc:spChg>
        <pc:spChg chg="mod">
          <ac:chgData name="Jorge Fernando Ramirez Castro" userId="4a67dbb0-7bc4-428e-ab03-5721427e73f6" providerId="ADAL" clId="{527530C1-5FAA-433C-90BE-2D82654261C6}" dt="2025-05-18T20:22:28.256" v="509" actId="20577"/>
          <ac:spMkLst>
            <pc:docMk/>
            <pc:sldMk cId="2947633612" sldId="550"/>
            <ac:spMk id="5" creationId="{FAF82ECE-46FD-F96A-5180-F7D5DAFB80D8}"/>
          </ac:spMkLst>
        </pc:spChg>
        <pc:spChg chg="mod">
          <ac:chgData name="Jorge Fernando Ramirez Castro" userId="4a67dbb0-7bc4-428e-ab03-5721427e73f6" providerId="ADAL" clId="{527530C1-5FAA-433C-90BE-2D82654261C6}" dt="2025-05-18T20:25:55.750" v="532" actId="20577"/>
          <ac:spMkLst>
            <pc:docMk/>
            <pc:sldMk cId="2947633612" sldId="550"/>
            <ac:spMk id="7" creationId="{D5A98BD8-682A-27A4-8EB0-CAAEAD4FA7B3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20:25:32.296" v="526" actId="20577"/>
          <ac:graphicFrameMkLst>
            <pc:docMk/>
            <pc:sldMk cId="2947633612" sldId="550"/>
            <ac:graphicFrameMk id="4" creationId="{4250E990-778A-0FBA-21A3-DE05D8DE8FF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31:53.756" v="389" actId="403"/>
        <pc:sldMkLst>
          <pc:docMk/>
          <pc:sldMk cId="2670142608" sldId="551"/>
        </pc:sldMkLst>
        <pc:spChg chg="mod">
          <ac:chgData name="Jorge Fernando Ramirez Castro" userId="4a67dbb0-7bc4-428e-ab03-5721427e73f6" providerId="ADAL" clId="{527530C1-5FAA-433C-90BE-2D82654261C6}" dt="2025-05-18T19:25:38.965" v="360" actId="20577"/>
          <ac:spMkLst>
            <pc:docMk/>
            <pc:sldMk cId="2670142608" sldId="551"/>
            <ac:spMk id="6" creationId="{EE2DD336-7EB3-D4F1-FF9C-0260F7482CCE}"/>
          </ac:spMkLst>
        </pc:spChg>
        <pc:spChg chg="mod">
          <ac:chgData name="Jorge Fernando Ramirez Castro" userId="4a67dbb0-7bc4-428e-ab03-5721427e73f6" providerId="ADAL" clId="{527530C1-5FAA-433C-90BE-2D82654261C6}" dt="2025-05-18T19:26:26.030" v="364" actId="20577"/>
          <ac:spMkLst>
            <pc:docMk/>
            <pc:sldMk cId="2670142608" sldId="551"/>
            <ac:spMk id="9" creationId="{4B7283C9-B64B-9C4D-5E29-4B1D0AA02751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9:31:53.756" v="389" actId="403"/>
          <ac:graphicFrameMkLst>
            <pc:docMk/>
            <pc:sldMk cId="2670142608" sldId="551"/>
            <ac:graphicFrameMk id="7" creationId="{73F841D7-30C1-1868-8D11-6C1BC88003C6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32:33.561" v="396" actId="27918"/>
        <pc:sldMkLst>
          <pc:docMk/>
          <pc:sldMk cId="1574912679" sldId="552"/>
        </pc:sldMkLst>
        <pc:spChg chg="mod">
          <ac:chgData name="Jorge Fernando Ramirez Castro" userId="4a67dbb0-7bc4-428e-ab03-5721427e73f6" providerId="ADAL" clId="{527530C1-5FAA-433C-90BE-2D82654261C6}" dt="2025-05-18T19:32:01.807" v="393" actId="20577"/>
          <ac:spMkLst>
            <pc:docMk/>
            <pc:sldMk cId="1574912679" sldId="552"/>
            <ac:spMk id="3" creationId="{E60B1230-C718-AC38-05A6-AF8307253569}"/>
          </ac:spMkLst>
        </pc:spChg>
        <pc:spChg chg="mod">
          <ac:chgData name="Jorge Fernando Ramirez Castro" userId="4a67dbb0-7bc4-428e-ab03-5721427e73f6" providerId="ADAL" clId="{527530C1-5FAA-433C-90BE-2D82654261C6}" dt="2025-05-18T19:30:36.139" v="382" actId="20577"/>
          <ac:spMkLst>
            <pc:docMk/>
            <pc:sldMk cId="1574912679" sldId="552"/>
            <ac:spMk id="6" creationId="{272B64B6-2635-609A-A575-2C9189B94CF4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9:31:43.496" v="388" actId="403"/>
          <ac:graphicFrameMkLst>
            <pc:docMk/>
            <pc:sldMk cId="1574912679" sldId="552"/>
            <ac:graphicFrameMk id="4" creationId="{E0800EEC-42B8-EABD-EDC8-4395F0D38FF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35:54.424" v="426" actId="27918"/>
        <pc:sldMkLst>
          <pc:docMk/>
          <pc:sldMk cId="2448230623" sldId="554"/>
        </pc:sldMkLst>
        <pc:spChg chg="mod">
          <ac:chgData name="Jorge Fernando Ramirez Castro" userId="4a67dbb0-7bc4-428e-ab03-5721427e73f6" providerId="ADAL" clId="{527530C1-5FAA-433C-90BE-2D82654261C6}" dt="2025-05-18T19:34:27.237" v="415" actId="20577"/>
          <ac:spMkLst>
            <pc:docMk/>
            <pc:sldMk cId="2448230623" sldId="554"/>
            <ac:spMk id="4" creationId="{A6799661-8A8E-DF26-E6D3-4431487E6EFC}"/>
          </ac:spMkLst>
        </pc:spChg>
        <pc:spChg chg="mod">
          <ac:chgData name="Jorge Fernando Ramirez Castro" userId="4a67dbb0-7bc4-428e-ab03-5721427e73f6" providerId="ADAL" clId="{527530C1-5FAA-433C-90BE-2D82654261C6}" dt="2025-05-18T19:34:21.804" v="411" actId="20577"/>
          <ac:spMkLst>
            <pc:docMk/>
            <pc:sldMk cId="2448230623" sldId="554"/>
            <ac:spMk id="6" creationId="{0F853607-1EB7-19A7-B728-DC3060A5E93F}"/>
          </ac:spMkLst>
        </pc:spChg>
        <pc:graphicFrameChg chg="mod modGraphic">
          <ac:chgData name="Jorge Fernando Ramirez Castro" userId="4a67dbb0-7bc4-428e-ab03-5721427e73f6" providerId="ADAL" clId="{527530C1-5FAA-433C-90BE-2D82654261C6}" dt="2025-05-18T19:35:32.849" v="423" actId="404"/>
          <ac:graphicFrameMkLst>
            <pc:docMk/>
            <pc:sldMk cId="2448230623" sldId="554"/>
            <ac:graphicFrameMk id="3" creationId="{A66E5B99-0B8C-8F8A-6DA5-EA0E0E637F48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7:42.052" v="276" actId="122"/>
        <pc:sldMkLst>
          <pc:docMk/>
          <pc:sldMk cId="2565551940" sldId="556"/>
        </pc:sldMkLst>
        <pc:spChg chg="mod">
          <ac:chgData name="Jorge Fernando Ramirez Castro" userId="4a67dbb0-7bc4-428e-ab03-5721427e73f6" providerId="ADAL" clId="{527530C1-5FAA-433C-90BE-2D82654261C6}" dt="2025-05-18T19:04:16.997" v="247" actId="20577"/>
          <ac:spMkLst>
            <pc:docMk/>
            <pc:sldMk cId="2565551940" sldId="556"/>
            <ac:spMk id="6" creationId="{764E5026-78AC-FD22-C1E1-F2CA146B641C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9:06:50.374" v="263" actId="6549"/>
          <ac:graphicFrameMkLst>
            <pc:docMk/>
            <pc:sldMk cId="2565551940" sldId="556"/>
            <ac:graphicFrameMk id="4" creationId="{C6B1CF25-8213-584E-A24D-181D7B56F086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07:42.052" v="276" actId="122"/>
          <ac:graphicFrameMkLst>
            <pc:docMk/>
            <pc:sldMk cId="2565551940" sldId="556"/>
            <ac:graphicFrameMk id="5" creationId="{24F4301D-D3EC-64DF-6D09-7091957F35D3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23:35.356" v="345" actId="122"/>
        <pc:sldMkLst>
          <pc:docMk/>
          <pc:sldMk cId="503963235" sldId="557"/>
        </pc:sldMkLst>
        <pc:spChg chg="mod">
          <ac:chgData name="Jorge Fernando Ramirez Castro" userId="4a67dbb0-7bc4-428e-ab03-5721427e73f6" providerId="ADAL" clId="{527530C1-5FAA-433C-90BE-2D82654261C6}" dt="2025-05-18T19:10:04.526" v="294" actId="20577"/>
          <ac:spMkLst>
            <pc:docMk/>
            <pc:sldMk cId="503963235" sldId="557"/>
            <ac:spMk id="6" creationId="{29BBFFA0-50EB-E704-A118-EF4CCF7BBF72}"/>
          </ac:spMkLst>
        </pc:spChg>
        <pc:graphicFrameChg chg="modGraphic">
          <ac:chgData name="Jorge Fernando Ramirez Castro" userId="4a67dbb0-7bc4-428e-ab03-5721427e73f6" providerId="ADAL" clId="{527530C1-5FAA-433C-90BE-2D82654261C6}" dt="2025-05-18T19:18:47.443" v="330" actId="20577"/>
          <ac:graphicFrameMkLst>
            <pc:docMk/>
            <pc:sldMk cId="503963235" sldId="557"/>
            <ac:graphicFrameMk id="3" creationId="{102E3D0C-D85E-F8AF-44EB-DFDF67F43CCE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23:28.207" v="343" actId="122"/>
          <ac:graphicFrameMkLst>
            <pc:docMk/>
            <pc:sldMk cId="503963235" sldId="557"/>
            <ac:graphicFrameMk id="7" creationId="{6C8AF8B2-C998-21F9-9378-994CE6FA150D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23:32.069" v="344" actId="122"/>
          <ac:graphicFrameMkLst>
            <pc:docMk/>
            <pc:sldMk cId="503963235" sldId="557"/>
            <ac:graphicFrameMk id="9" creationId="{8B952268-F5EA-FC1C-FB17-F445F4C9BE66}"/>
          </ac:graphicFrameMkLst>
        </pc:graphicFrameChg>
        <pc:graphicFrameChg chg="mod modGraphic">
          <ac:chgData name="Jorge Fernando Ramirez Castro" userId="4a67dbb0-7bc4-428e-ab03-5721427e73f6" providerId="ADAL" clId="{527530C1-5FAA-433C-90BE-2D82654261C6}" dt="2025-05-18T19:23:35.356" v="345" actId="122"/>
          <ac:graphicFrameMkLst>
            <pc:docMk/>
            <pc:sldMk cId="503963235" sldId="557"/>
            <ac:graphicFrameMk id="10" creationId="{840E3221-E2B6-1007-68D1-335496C8B1B4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7:25.841" v="542"/>
        <pc:sldMkLst>
          <pc:docMk/>
          <pc:sldMk cId="3307763753" sldId="558"/>
        </pc:sldMkLst>
        <pc:spChg chg="mod">
          <ac:chgData name="Jorge Fernando Ramirez Castro" userId="4a67dbb0-7bc4-428e-ab03-5721427e73f6" providerId="ADAL" clId="{527530C1-5FAA-433C-90BE-2D82654261C6}" dt="2025-05-18T20:26:10.783" v="539" actId="20577"/>
          <ac:spMkLst>
            <pc:docMk/>
            <pc:sldMk cId="3307763753" sldId="558"/>
            <ac:spMk id="6" creationId="{82752C6E-084A-8F8A-8D34-CACDD9F57D2D}"/>
          </ac:spMkLst>
        </pc:spChg>
        <pc:graphicFrameChg chg="mod">
          <ac:chgData name="Jorge Fernando Ramirez Castro" userId="4a67dbb0-7bc4-428e-ab03-5721427e73f6" providerId="ADAL" clId="{527530C1-5FAA-433C-90BE-2D82654261C6}" dt="2025-05-18T20:27:25.841" v="542"/>
          <ac:graphicFrameMkLst>
            <pc:docMk/>
            <pc:sldMk cId="3307763753" sldId="558"/>
            <ac:graphicFrameMk id="9" creationId="{7CC3DC88-5377-A5F3-84C7-56F1102FEA74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7:03.836" v="541"/>
          <ac:graphicFrameMkLst>
            <pc:docMk/>
            <pc:sldMk cId="3307763753" sldId="558"/>
            <ac:graphicFrameMk id="10" creationId="{33274140-1BE1-0FB6-6B6D-5BC07C74137A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8:47.465" v="550"/>
        <pc:sldMkLst>
          <pc:docMk/>
          <pc:sldMk cId="1540198429" sldId="561"/>
        </pc:sldMkLst>
        <pc:spChg chg="mod">
          <ac:chgData name="Jorge Fernando Ramirez Castro" userId="4a67dbb0-7bc4-428e-ab03-5721427e73f6" providerId="ADAL" clId="{527530C1-5FAA-433C-90BE-2D82654261C6}" dt="2025-05-18T20:27:33.234" v="547" actId="20577"/>
          <ac:spMkLst>
            <pc:docMk/>
            <pc:sldMk cId="1540198429" sldId="561"/>
            <ac:spMk id="5" creationId="{EB711B62-E6F0-1632-0AE9-FCCC8DEBD6E8}"/>
          </ac:spMkLst>
        </pc:spChg>
        <pc:graphicFrameChg chg="mod">
          <ac:chgData name="Jorge Fernando Ramirez Castro" userId="4a67dbb0-7bc4-428e-ab03-5721427e73f6" providerId="ADAL" clId="{527530C1-5FAA-433C-90BE-2D82654261C6}" dt="2025-05-18T20:27:51.157" v="548"/>
          <ac:graphicFrameMkLst>
            <pc:docMk/>
            <pc:sldMk cId="1540198429" sldId="561"/>
            <ac:graphicFrameMk id="2" creationId="{1FCC28F7-849F-8EE4-C018-C0688F4636EE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8:47.465" v="550"/>
          <ac:graphicFrameMkLst>
            <pc:docMk/>
            <pc:sldMk cId="1540198429" sldId="561"/>
            <ac:graphicFrameMk id="3" creationId="{0F001FFB-3E96-7ADB-21D4-B5DFF55ECFB9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8:20.727" v="549"/>
          <ac:graphicFrameMkLst>
            <pc:docMk/>
            <pc:sldMk cId="1540198429" sldId="561"/>
            <ac:graphicFrameMk id="4" creationId="{722A274A-0950-D672-EAC5-A6900EDA2A0D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29:45.869" v="558"/>
        <pc:sldMkLst>
          <pc:docMk/>
          <pc:sldMk cId="497010853" sldId="564"/>
        </pc:sldMkLst>
        <pc:spChg chg="mod">
          <ac:chgData name="Jorge Fernando Ramirez Castro" userId="4a67dbb0-7bc4-428e-ab03-5721427e73f6" providerId="ADAL" clId="{527530C1-5FAA-433C-90BE-2D82654261C6}" dt="2025-05-18T20:28:53.113" v="555" actId="20577"/>
          <ac:spMkLst>
            <pc:docMk/>
            <pc:sldMk cId="497010853" sldId="564"/>
            <ac:spMk id="5" creationId="{78907F5B-184D-5237-2886-BF042F505135}"/>
          </ac:spMkLst>
        </pc:spChg>
        <pc:graphicFrameChg chg="mod">
          <ac:chgData name="Jorge Fernando Ramirez Castro" userId="4a67dbb0-7bc4-428e-ab03-5721427e73f6" providerId="ADAL" clId="{527530C1-5FAA-433C-90BE-2D82654261C6}" dt="2025-05-18T20:29:10.706" v="556"/>
          <ac:graphicFrameMkLst>
            <pc:docMk/>
            <pc:sldMk cId="497010853" sldId="564"/>
            <ac:graphicFrameMk id="2" creationId="{52C3B1A2-3565-023F-284D-1466219D5C1F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9:45.869" v="558"/>
          <ac:graphicFrameMkLst>
            <pc:docMk/>
            <pc:sldMk cId="497010853" sldId="564"/>
            <ac:graphicFrameMk id="3" creationId="{11948EFE-4B49-8A85-EECE-1CB8C02313FF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29:34.389" v="557"/>
          <ac:graphicFrameMkLst>
            <pc:docMk/>
            <pc:sldMk cId="497010853" sldId="564"/>
            <ac:graphicFrameMk id="4" creationId="{E1DFC584-4A18-65FB-8A7A-E53A6B9669DD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4:02.987" v="242" actId="403"/>
        <pc:sldMkLst>
          <pc:docMk/>
          <pc:sldMk cId="156450022" sldId="565"/>
        </pc:sldMkLst>
        <pc:spChg chg="mod">
          <ac:chgData name="Jorge Fernando Ramirez Castro" userId="4a67dbb0-7bc4-428e-ab03-5721427e73f6" providerId="ADAL" clId="{527530C1-5FAA-433C-90BE-2D82654261C6}" dt="2025-05-18T19:02:15.460" v="239" actId="20577"/>
          <ac:spMkLst>
            <pc:docMk/>
            <pc:sldMk cId="156450022" sldId="565"/>
            <ac:spMk id="2" creationId="{B8DAEC25-C7FE-E861-81DB-ED82382D5CBF}"/>
          </ac:spMkLst>
        </pc:spChg>
        <pc:graphicFrameChg chg="mod">
          <ac:chgData name="Jorge Fernando Ramirez Castro" userId="4a67dbb0-7bc4-428e-ab03-5721427e73f6" providerId="ADAL" clId="{527530C1-5FAA-433C-90BE-2D82654261C6}" dt="2025-05-18T19:04:02.987" v="242" actId="403"/>
          <ac:graphicFrameMkLst>
            <pc:docMk/>
            <pc:sldMk cId="156450022" sldId="565"/>
            <ac:graphicFrameMk id="3" creationId="{D8BA3484-3334-CB89-032E-638E2B1B5FF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19:09:00.815" v="284" actId="403"/>
        <pc:sldMkLst>
          <pc:docMk/>
          <pc:sldMk cId="1791789213" sldId="566"/>
        </pc:sldMkLst>
        <pc:graphicFrameChg chg="mod">
          <ac:chgData name="Jorge Fernando Ramirez Castro" userId="4a67dbb0-7bc4-428e-ab03-5721427e73f6" providerId="ADAL" clId="{527530C1-5FAA-433C-90BE-2D82654261C6}" dt="2025-05-18T19:09:00.815" v="284" actId="403"/>
          <ac:graphicFrameMkLst>
            <pc:docMk/>
            <pc:sldMk cId="1791789213" sldId="566"/>
            <ac:graphicFrameMk id="7" creationId="{ED85AA16-E1E7-BCD4-A23B-E0DD8750DF53}"/>
          </ac:graphicFrameMkLst>
        </pc:graphicFrameChg>
      </pc:sldChg>
      <pc:sldChg chg="mod">
        <pc:chgData name="Jorge Fernando Ramirez Castro" userId="4a67dbb0-7bc4-428e-ab03-5721427e73f6" providerId="ADAL" clId="{527530C1-5FAA-433C-90BE-2D82654261C6}" dt="2025-05-18T19:24:47.629" v="355" actId="27918"/>
        <pc:sldMkLst>
          <pc:docMk/>
          <pc:sldMk cId="3757018053" sldId="567"/>
        </pc:sldMkLst>
      </pc:sldChg>
      <pc:sldChg chg="modSp mod">
        <pc:chgData name="Jorge Fernando Ramirez Castro" userId="4a67dbb0-7bc4-428e-ab03-5721427e73f6" providerId="ADAL" clId="{527530C1-5FAA-433C-90BE-2D82654261C6}" dt="2025-05-18T20:46:34.572" v="767"/>
        <pc:sldMkLst>
          <pc:docMk/>
          <pc:sldMk cId="3507247352" sldId="568"/>
        </pc:sldMkLst>
        <pc:graphicFrameChg chg="mod">
          <ac:chgData name="Jorge Fernando Ramirez Castro" userId="4a67dbb0-7bc4-428e-ab03-5721427e73f6" providerId="ADAL" clId="{527530C1-5FAA-433C-90BE-2D82654261C6}" dt="2025-05-18T20:45:26.537" v="754"/>
          <ac:graphicFrameMkLst>
            <pc:docMk/>
            <pc:sldMk cId="3507247352" sldId="568"/>
            <ac:graphicFrameMk id="3" creationId="{D8572FE3-7D8D-B2C4-0B77-96A5AB600DC2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46:34.572" v="767"/>
          <ac:graphicFrameMkLst>
            <pc:docMk/>
            <pc:sldMk cId="3507247352" sldId="568"/>
            <ac:graphicFrameMk id="5" creationId="{F57FA13B-F887-C6E2-FE1C-9F2A4AA66B8D}"/>
          </ac:graphicFrameMkLst>
        </pc:graphicFrameChg>
        <pc:graphicFrameChg chg="mod">
          <ac:chgData name="Jorge Fernando Ramirez Castro" userId="4a67dbb0-7bc4-428e-ab03-5721427e73f6" providerId="ADAL" clId="{527530C1-5FAA-433C-90BE-2D82654261C6}" dt="2025-05-18T20:45:58.292" v="759"/>
          <ac:graphicFrameMkLst>
            <pc:docMk/>
            <pc:sldMk cId="3507247352" sldId="568"/>
            <ac:graphicFrameMk id="6" creationId="{AED94533-B87F-65CD-00AA-D83AC6F76800}"/>
          </ac:graphicFrameMkLst>
        </pc:graphicFrameChg>
      </pc:sldChg>
      <pc:sldChg chg="modSp mod">
        <pc:chgData name="Jorge Fernando Ramirez Castro" userId="4a67dbb0-7bc4-428e-ab03-5721427e73f6" providerId="ADAL" clId="{527530C1-5FAA-433C-90BE-2D82654261C6}" dt="2025-05-18T20:30:32.818" v="565" actId="20577"/>
        <pc:sldMkLst>
          <pc:docMk/>
          <pc:sldMk cId="2117508756" sldId="569"/>
        </pc:sldMkLst>
        <pc:spChg chg="mod">
          <ac:chgData name="Jorge Fernando Ramirez Castro" userId="4a67dbb0-7bc4-428e-ab03-5721427e73f6" providerId="ADAL" clId="{527530C1-5FAA-433C-90BE-2D82654261C6}" dt="2025-05-18T20:30:32.818" v="565" actId="20577"/>
          <ac:spMkLst>
            <pc:docMk/>
            <pc:sldMk cId="2117508756" sldId="569"/>
            <ac:spMk id="2" creationId="{3399F054-1A6A-C10F-0ECD-7B0FF076C1CC}"/>
          </ac:spMkLst>
        </pc:spChg>
      </pc:sldChg>
      <pc:sldChg chg="addSp delSp modSp add mod">
        <pc:chgData name="Jorge Fernando Ramirez Castro" userId="4a67dbb0-7bc4-428e-ab03-5721427e73f6" providerId="ADAL" clId="{527530C1-5FAA-433C-90BE-2D82654261C6}" dt="2025-05-18T20:42:46.014" v="751" actId="122"/>
        <pc:sldMkLst>
          <pc:docMk/>
          <pc:sldMk cId="1882910363" sldId="570"/>
        </pc:sldMkLst>
        <pc:spChg chg="mod">
          <ac:chgData name="Jorge Fernando Ramirez Castro" userId="4a67dbb0-7bc4-428e-ab03-5721427e73f6" providerId="ADAL" clId="{527530C1-5FAA-433C-90BE-2D82654261C6}" dt="2025-05-18T20:35:56.291" v="616" actId="20577"/>
          <ac:spMkLst>
            <pc:docMk/>
            <pc:sldMk cId="1882910363" sldId="570"/>
            <ac:spMk id="5" creationId="{D27F3C9B-C3D2-8EB8-B314-0A34B9F6405A}"/>
          </ac:spMkLst>
        </pc:spChg>
        <pc:graphicFrameChg chg="mod ord modGraphic">
          <ac:chgData name="Jorge Fernando Ramirez Castro" userId="4a67dbb0-7bc4-428e-ab03-5721427e73f6" providerId="ADAL" clId="{527530C1-5FAA-433C-90BE-2D82654261C6}" dt="2025-05-18T20:42:42.232" v="750" actId="122"/>
          <ac:graphicFrameMkLst>
            <pc:docMk/>
            <pc:sldMk cId="1882910363" sldId="570"/>
            <ac:graphicFrameMk id="2" creationId="{95891944-A68B-25FF-C6F6-BC1633002256}"/>
          </ac:graphicFrameMkLst>
        </pc:graphicFrameChg>
        <pc:graphicFrameChg chg="add mod modGraphic">
          <ac:chgData name="Jorge Fernando Ramirez Castro" userId="4a67dbb0-7bc4-428e-ab03-5721427e73f6" providerId="ADAL" clId="{527530C1-5FAA-433C-90BE-2D82654261C6}" dt="2025-05-18T20:42:46.014" v="751" actId="122"/>
          <ac:graphicFrameMkLst>
            <pc:docMk/>
            <pc:sldMk cId="1882910363" sldId="570"/>
            <ac:graphicFrameMk id="6" creationId="{9FA64291-3FC0-7CEC-5A16-C5A7AD68011B}"/>
          </ac:graphicFrameMkLst>
        </pc:graphicFrameChg>
      </pc:sldChg>
    </pc:docChg>
  </pc:docChgLst>
  <pc:docChgLst>
    <pc:chgData name="Jorge Fernando Ramirez Castro" userId="4a67dbb0-7bc4-428e-ab03-5721427e73f6" providerId="ADAL" clId="{BF79C2BC-21EA-432D-8D79-4EFE98EBFB14}"/>
    <pc:docChg chg="custSel modSld">
      <pc:chgData name="Jorge Fernando Ramirez Castro" userId="4a67dbb0-7bc4-428e-ab03-5721427e73f6" providerId="ADAL" clId="{BF79C2BC-21EA-432D-8D79-4EFE98EBFB14}" dt="2025-06-05T19:37:31.925" v="22" actId="478"/>
      <pc:docMkLst>
        <pc:docMk/>
      </pc:docMkLst>
      <pc:sldChg chg="addSp delSp modSp mod delAnim modAnim">
        <pc:chgData name="Jorge Fernando Ramirez Castro" userId="4a67dbb0-7bc4-428e-ab03-5721427e73f6" providerId="ADAL" clId="{BF79C2BC-21EA-432D-8D79-4EFE98EBFB14}" dt="2025-06-05T19:37:31.925" v="22" actId="478"/>
        <pc:sldMkLst>
          <pc:docMk/>
          <pc:sldMk cId="0" sldId="261"/>
        </pc:sldMkLst>
        <pc:picChg chg="add del mod">
          <ac:chgData name="Jorge Fernando Ramirez Castro" userId="4a67dbb0-7bc4-428e-ab03-5721427e73f6" providerId="ADAL" clId="{BF79C2BC-21EA-432D-8D79-4EFE98EBFB14}" dt="2025-06-05T19:37:31.925" v="22" actId="478"/>
          <ac:picMkLst>
            <pc:docMk/>
            <pc:sldMk cId="0" sldId="261"/>
            <ac:picMk id="5" creationId="{0A424701-2706-C2E2-19D6-826DA5CF528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45474</c:v>
                </c:pt>
                <c:pt idx="1">
                  <c:v>45505</c:v>
                </c:pt>
                <c:pt idx="2">
                  <c:v>45536</c:v>
                </c:pt>
                <c:pt idx="3">
                  <c:v>45566</c:v>
                </c:pt>
                <c:pt idx="4">
                  <c:v>45597</c:v>
                </c:pt>
                <c:pt idx="5">
                  <c:v>45627</c:v>
                </c:pt>
                <c:pt idx="6">
                  <c:v>45658</c:v>
                </c:pt>
                <c:pt idx="7">
                  <c:v>45689</c:v>
                </c:pt>
                <c:pt idx="8">
                  <c:v>45717</c:v>
                </c:pt>
                <c:pt idx="9">
                  <c:v>45748</c:v>
                </c:pt>
                <c:pt idx="10">
                  <c:v>45778</c:v>
                </c:pt>
                <c:pt idx="11">
                  <c:v>45809</c:v>
                </c:pt>
                <c:pt idx="12">
                  <c:v>45839</c:v>
                </c:pt>
              </c:numCache>
            </c:numRef>
          </c:cat>
          <c:val>
            <c:numRef>
              <c:f>Hoja1!$B$2:$B$14</c:f>
              <c:numCache>
                <c:formatCode>0.00%</c:formatCode>
                <c:ptCount val="13"/>
                <c:pt idx="0">
                  <c:v>0.878</c:v>
                </c:pt>
                <c:pt idx="1">
                  <c:v>0.90439999999999998</c:v>
                </c:pt>
                <c:pt idx="2">
                  <c:v>0.90380000000000005</c:v>
                </c:pt>
                <c:pt idx="3">
                  <c:v>0.9093</c:v>
                </c:pt>
                <c:pt idx="4">
                  <c:v>0.87470000000000003</c:v>
                </c:pt>
                <c:pt idx="5">
                  <c:v>0.89280000000000004</c:v>
                </c:pt>
                <c:pt idx="6">
                  <c:v>0.92900000000000005</c:v>
                </c:pt>
                <c:pt idx="7">
                  <c:v>0.92930000000000001</c:v>
                </c:pt>
                <c:pt idx="8">
                  <c:v>0.92400000000000004</c:v>
                </c:pt>
                <c:pt idx="9">
                  <c:v>0.93879999999999997</c:v>
                </c:pt>
                <c:pt idx="10">
                  <c:v>0.93369999999999997</c:v>
                </c:pt>
                <c:pt idx="11">
                  <c:v>0.93859999999999999</c:v>
                </c:pt>
                <c:pt idx="12">
                  <c:v>0.94379999999999997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6-4BB2-BD2A-9FAA250FF1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6C1C33"/>
            </a:solidFill>
            <a:ln w="177800">
              <a:solidFill>
                <a:srgbClr val="6C1C3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E-4D46-8E83-29E50C18E34F}"/>
              </c:ext>
            </c:extLst>
          </c:dPt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D0E-4D46-8E83-29E50C18E34F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461-41B9-A9CC-357072A960F0}"/>
              </c:ext>
            </c:extLst>
          </c:dPt>
          <c:dPt>
            <c:idx val="3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8A7-45B4-A5F3-A69E163E46A3}"/>
              </c:ext>
            </c:extLst>
          </c:dPt>
          <c:dPt>
            <c:idx val="4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522-4756-B7EF-03D7C95F82C2}"/>
              </c:ext>
            </c:extLst>
          </c:dPt>
          <c:dPt>
            <c:idx val="6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D5A-4936-856D-AD307872C6BC}"/>
              </c:ext>
            </c:extLst>
          </c:dPt>
          <c:dLbls>
            <c:dLbl>
              <c:idx val="0"/>
              <c:layout>
                <c:manualLayout>
                  <c:x val="-6.9781485048905053E-3"/>
                  <c:y val="-5.25808648158386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E-4D46-8E83-29E50C18E34F}"/>
                </c:ext>
              </c:extLst>
            </c:dLbl>
            <c:dLbl>
              <c:idx val="1"/>
              <c:layout>
                <c:manualLayout>
                  <c:x val="-3.4890742524453645E-3"/>
                  <c:y val="-2.4537736914058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0E-4D46-8E83-29E50C18E34F}"/>
                </c:ext>
              </c:extLst>
            </c:dLbl>
            <c:dLbl>
              <c:idx val="2"/>
              <c:layout>
                <c:manualLayout>
                  <c:x val="-6.3965622358501459E-17"/>
                  <c:y val="-3.15485188895031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61-41B9-A9CC-357072A960F0}"/>
                </c:ext>
              </c:extLst>
            </c:dLbl>
            <c:dLbl>
              <c:idx val="3"/>
              <c:layout>
                <c:manualLayout>
                  <c:x val="-6.9781485048904732E-3"/>
                  <c:y val="-2.80431279017806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A7-45B4-A5F3-A69E163E46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mmm\-yy</c:formatCode>
                <c:ptCount val="7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</c:numCache>
            </c:numRef>
          </c:cat>
          <c:val>
            <c:numRef>
              <c:f>Hoja1!$B$2:$B$8</c:f>
              <c:numCache>
                <c:formatCode>0.00%</c:formatCode>
                <c:ptCount val="7"/>
                <c:pt idx="0">
                  <c:v>1.0192000000000001</c:v>
                </c:pt>
                <c:pt idx="1">
                  <c:v>1.0696000000000001</c:v>
                </c:pt>
                <c:pt idx="2">
                  <c:v>1.1560999999999999</c:v>
                </c:pt>
                <c:pt idx="3">
                  <c:v>0.98040000000000005</c:v>
                </c:pt>
                <c:pt idx="4">
                  <c:v>0.998</c:v>
                </c:pt>
                <c:pt idx="5">
                  <c:v>1.0815999999999999</c:v>
                </c:pt>
                <c:pt idx="6">
                  <c:v>1.0139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E-4D46-8E83-29E50C18E3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6C1C33"/>
            </a:solidFill>
            <a:ln w="177800">
              <a:solidFill>
                <a:srgbClr val="6C1C3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45474</c:v>
                </c:pt>
                <c:pt idx="1">
                  <c:v>45505</c:v>
                </c:pt>
                <c:pt idx="2">
                  <c:v>45536</c:v>
                </c:pt>
                <c:pt idx="3">
                  <c:v>45566</c:v>
                </c:pt>
                <c:pt idx="4">
                  <c:v>45597</c:v>
                </c:pt>
                <c:pt idx="5">
                  <c:v>45627</c:v>
                </c:pt>
                <c:pt idx="6">
                  <c:v>45658</c:v>
                </c:pt>
                <c:pt idx="7">
                  <c:v>45689</c:v>
                </c:pt>
                <c:pt idx="8">
                  <c:v>45717</c:v>
                </c:pt>
                <c:pt idx="9">
                  <c:v>45748</c:v>
                </c:pt>
                <c:pt idx="10">
                  <c:v>45778</c:v>
                </c:pt>
                <c:pt idx="11">
                  <c:v>45809</c:v>
                </c:pt>
                <c:pt idx="12">
                  <c:v>45839</c:v>
                </c:pt>
              </c:numCache>
            </c:numRef>
          </c:cat>
          <c:val>
            <c:numRef>
              <c:f>Hoja1!$B$2:$B$14</c:f>
              <c:numCache>
                <c:formatCode>0.00%</c:formatCode>
                <c:ptCount val="13"/>
                <c:pt idx="0">
                  <c:v>0.88800000000000001</c:v>
                </c:pt>
                <c:pt idx="1">
                  <c:v>1.1919999999999999</c:v>
                </c:pt>
                <c:pt idx="2">
                  <c:v>1.177</c:v>
                </c:pt>
                <c:pt idx="3">
                  <c:v>0.97799999999999998</c:v>
                </c:pt>
                <c:pt idx="4">
                  <c:v>0.83499999999999996</c:v>
                </c:pt>
                <c:pt idx="5">
                  <c:v>0.77900000000000003</c:v>
                </c:pt>
                <c:pt idx="6">
                  <c:v>0.84499999999999997</c:v>
                </c:pt>
                <c:pt idx="7">
                  <c:v>0.755</c:v>
                </c:pt>
                <c:pt idx="8">
                  <c:v>0.72499999999999998</c:v>
                </c:pt>
                <c:pt idx="9">
                  <c:v>0.79400000000000004</c:v>
                </c:pt>
                <c:pt idx="10">
                  <c:v>0.85599999999999998</c:v>
                </c:pt>
                <c:pt idx="11">
                  <c:v>0.999</c:v>
                </c:pt>
                <c:pt idx="12">
                  <c:v>0.96699999999999997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7-4284-86C7-ED22E67B99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BC945A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Hoja1!$A$2:$A$14</c:f>
              <c:numCache>
                <c:formatCode>mmm\-yy</c:formatCode>
                <c:ptCount val="13"/>
                <c:pt idx="0">
                  <c:v>45474</c:v>
                </c:pt>
                <c:pt idx="1">
                  <c:v>45505</c:v>
                </c:pt>
                <c:pt idx="2">
                  <c:v>45536</c:v>
                </c:pt>
                <c:pt idx="3">
                  <c:v>45566</c:v>
                </c:pt>
                <c:pt idx="4">
                  <c:v>45597</c:v>
                </c:pt>
                <c:pt idx="5">
                  <c:v>45627</c:v>
                </c:pt>
                <c:pt idx="6">
                  <c:v>45658</c:v>
                </c:pt>
                <c:pt idx="7">
                  <c:v>45689</c:v>
                </c:pt>
                <c:pt idx="8">
                  <c:v>45717</c:v>
                </c:pt>
                <c:pt idx="9">
                  <c:v>45748</c:v>
                </c:pt>
                <c:pt idx="10">
                  <c:v>45778</c:v>
                </c:pt>
                <c:pt idx="11">
                  <c:v>45809</c:v>
                </c:pt>
                <c:pt idx="12">
                  <c:v>45839</c:v>
                </c:pt>
              </c:numCache>
            </c:numRef>
          </c:cat>
          <c:val>
            <c:numRef>
              <c:f>Hoja1!$B$2:$B$14</c:f>
              <c:numCache>
                <c:formatCode>#,##0</c:formatCode>
                <c:ptCount val="13"/>
                <c:pt idx="0">
                  <c:v>8047</c:v>
                </c:pt>
                <c:pt idx="1">
                  <c:v>7923</c:v>
                </c:pt>
                <c:pt idx="2">
                  <c:v>7429</c:v>
                </c:pt>
                <c:pt idx="3">
                  <c:v>8485</c:v>
                </c:pt>
                <c:pt idx="4">
                  <c:v>8265</c:v>
                </c:pt>
                <c:pt idx="5">
                  <c:v>9339</c:v>
                </c:pt>
                <c:pt idx="6">
                  <c:v>11770</c:v>
                </c:pt>
                <c:pt idx="7">
                  <c:v>10173</c:v>
                </c:pt>
                <c:pt idx="8">
                  <c:v>13956</c:v>
                </c:pt>
                <c:pt idx="9">
                  <c:v>17660</c:v>
                </c:pt>
                <c:pt idx="10">
                  <c:v>20900</c:v>
                </c:pt>
                <c:pt idx="11">
                  <c:v>19040</c:v>
                </c:pt>
                <c:pt idx="12">
                  <c:v>25602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B-4100-BA0D-90CE179C0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245C4F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D50-440C-9931-DE9D7C5B7B33}"/>
              </c:ext>
            </c:extLst>
          </c:dPt>
          <c:dPt>
            <c:idx val="2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81-4BAA-8A2D-8FE0E36CCF75}"/>
              </c:ext>
            </c:extLst>
          </c:dPt>
          <c:dPt>
            <c:idx val="4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F4E-483E-A341-EC50050B9CAF}"/>
              </c:ext>
            </c:extLst>
          </c:dPt>
          <c:dPt>
            <c:idx val="5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718-4E46-9F9C-B607B0CA33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mmm\-yy</c:formatCode>
                <c:ptCount val="7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</c:numCache>
            </c:numRef>
          </c:cat>
          <c:val>
            <c:numRef>
              <c:f>Hoja1!$B$2:$B$8</c:f>
              <c:numCache>
                <c:formatCode>#,##0.00</c:formatCode>
                <c:ptCount val="7"/>
                <c:pt idx="0">
                  <c:v>47065.91</c:v>
                </c:pt>
                <c:pt idx="1">
                  <c:v>40346.99</c:v>
                </c:pt>
                <c:pt idx="2">
                  <c:v>45185.91</c:v>
                </c:pt>
                <c:pt idx="3">
                  <c:v>39320.75</c:v>
                </c:pt>
                <c:pt idx="4">
                  <c:v>35924.79</c:v>
                </c:pt>
                <c:pt idx="5">
                  <c:v>38842.6</c:v>
                </c:pt>
                <c:pt idx="6">
                  <c:v>39314.99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C9A-B97C-1F86B2907E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110</c:v>
                </c:pt>
                <c:pt idx="1">
                  <c:v>50</c:v>
                </c:pt>
                <c:pt idx="2">
                  <c:v>47</c:v>
                </c:pt>
                <c:pt idx="3" formatCode="#,##0">
                  <c:v>1320</c:v>
                </c:pt>
                <c:pt idx="4" formatCode="#,##0">
                  <c:v>1004</c:v>
                </c:pt>
                <c:pt idx="5">
                  <c:v>259</c:v>
                </c:pt>
                <c:pt idx="6">
                  <c:v>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B-48AF-9F49-056421C33049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  <c:pt idx="0">
                  <c:v>90</c:v>
                </c:pt>
                <c:pt idx="1">
                  <c:v>55</c:v>
                </c:pt>
                <c:pt idx="2">
                  <c:v>39</c:v>
                </c:pt>
                <c:pt idx="3" formatCode="#,##0">
                  <c:v>1313</c:v>
                </c:pt>
                <c:pt idx="4" formatCode="#,##0">
                  <c:v>1089</c:v>
                </c:pt>
                <c:pt idx="5">
                  <c:v>297</c:v>
                </c:pt>
                <c:pt idx="6">
                  <c:v>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B-48AF-9F49-056421C33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Cirugías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BC945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 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49</c:v>
                </c:pt>
                <c:pt idx="1">
                  <c:v>25</c:v>
                </c:pt>
                <c:pt idx="2">
                  <c:v>22</c:v>
                </c:pt>
                <c:pt idx="3">
                  <c:v>637</c:v>
                </c:pt>
                <c:pt idx="4">
                  <c:v>602</c:v>
                </c:pt>
                <c:pt idx="5">
                  <c:v>132</c:v>
                </c:pt>
                <c:pt idx="6">
                  <c:v>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F-41C8-83AA-3BCD18584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55284832"/>
        <c:axId val="355286752"/>
      </c:barChar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Cirugías PHEDS</c:v>
                </c:pt>
              </c:strCache>
            </c:strRef>
          </c:tx>
          <c:spPr>
            <a:ln w="28575" cap="rnd">
              <a:solidFill>
                <a:srgbClr val="245C4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7647058823529412E-2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AF-41C8-83AA-3BCD18584E8A}"/>
                </c:ext>
              </c:extLst>
            </c:dLbl>
            <c:dLbl>
              <c:idx val="1"/>
              <c:layout>
                <c:manualLayout>
                  <c:x val="2.2352941176470589E-2"/>
                  <c:y val="1.5936254980079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AF-41C8-83AA-3BCD18584E8A}"/>
                </c:ext>
              </c:extLst>
            </c:dLbl>
            <c:dLbl>
              <c:idx val="2"/>
              <c:layout>
                <c:manualLayout>
                  <c:x val="3.5294117647058825E-3"/>
                  <c:y val="-4.780876494023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AF-41C8-83AA-3BCD18584E8A}"/>
                </c:ext>
              </c:extLst>
            </c:dLbl>
            <c:dLbl>
              <c:idx val="3"/>
              <c:layout>
                <c:manualLayout>
                  <c:x val="2.5882352941176384E-2"/>
                  <c:y val="-5.179282868525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AF-41C8-83AA-3BCD18584E8A}"/>
                </c:ext>
              </c:extLst>
            </c:dLbl>
            <c:dLbl>
              <c:idx val="4"/>
              <c:layout>
                <c:manualLayout>
                  <c:x val="1.4117647058823443E-2"/>
                  <c:y val="-2.7888446215139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AF-41C8-83AA-3BCD18584E8A}"/>
                </c:ext>
              </c:extLst>
            </c:dLbl>
            <c:dLbl>
              <c:idx val="5"/>
              <c:layout>
                <c:manualLayout>
                  <c:x val="2.1176470588235123E-2"/>
                  <c:y val="-3.9840637450199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AF-41C8-83AA-3BCD18584E8A}"/>
                </c:ext>
              </c:extLst>
            </c:dLbl>
            <c:spPr>
              <a:solidFill>
                <a:srgbClr val="245C4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 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48</c:v>
                </c:pt>
                <c:pt idx="1">
                  <c:v>26</c:v>
                </c:pt>
                <c:pt idx="2">
                  <c:v>24</c:v>
                </c:pt>
                <c:pt idx="3">
                  <c:v>644</c:v>
                </c:pt>
                <c:pt idx="4">
                  <c:v>616</c:v>
                </c:pt>
                <c:pt idx="5">
                  <c:v>127</c:v>
                </c:pt>
                <c:pt idx="6">
                  <c:v>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1AF-41C8-83AA-3BCD18584E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5284832"/>
        <c:axId val="355286752"/>
      </c:line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Ingresos PHEDS</c:v>
                </c:pt>
              </c:strCache>
            </c:strRef>
          </c:tx>
          <c:spPr>
            <a:solidFill>
              <a:srgbClr val="245C4F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447-4EAE-A42C-C120A8684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92</c:v>
                </c:pt>
                <c:pt idx="1">
                  <c:v>233</c:v>
                </c:pt>
                <c:pt idx="2">
                  <c:v>99</c:v>
                </c:pt>
                <c:pt idx="3" formatCode="#,##0">
                  <c:v>2069</c:v>
                </c:pt>
                <c:pt idx="4" formatCode="#,##0">
                  <c:v>1358</c:v>
                </c:pt>
                <c:pt idx="5">
                  <c:v>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8-41C1-A259-C16CE75D0AA6}"/>
            </c:ext>
          </c:extLst>
        </c:ser>
        <c:ser>
          <c:idx val="1"/>
          <c:order val="1"/>
          <c:tx>
            <c:strRef>
              <c:f>Hoja1!$E$1</c:f>
              <c:strCache>
                <c:ptCount val="1"/>
                <c:pt idx="0">
                  <c:v>Ingresos SIMOC</c:v>
                </c:pt>
              </c:strCache>
            </c:strRef>
          </c:tx>
          <c:spPr>
            <a:solidFill>
              <a:srgbClr val="BC945A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447-4EAE-A42C-C120A8684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HGSMF 6 Acaponeta</c:v>
                </c:pt>
                <c:pt idx="1">
                  <c:v>HGSMF 8 Tuxpan</c:v>
                </c:pt>
                <c:pt idx="2">
                  <c:v>HGSMF 15 Las Varas</c:v>
                </c:pt>
                <c:pt idx="3">
                  <c:v>HGZ 1 Tepic</c:v>
                </c:pt>
                <c:pt idx="4">
                  <c:v>HGZ 33 Bahía de B.</c:v>
                </c:pt>
                <c:pt idx="5">
                  <c:v>HGZMF 10 S. Ixcuintla</c:v>
                </c:pt>
                <c:pt idx="6">
                  <c:v>UMAA 28 Tepic</c:v>
                </c:pt>
              </c:strCache>
            </c:strRef>
          </c:cat>
          <c:val>
            <c:numRef>
              <c:f>Hoja1!$E$2:$E$8</c:f>
              <c:numCache>
                <c:formatCode>General</c:formatCode>
                <c:ptCount val="7"/>
                <c:pt idx="0">
                  <c:v>98</c:v>
                </c:pt>
                <c:pt idx="1">
                  <c:v>215</c:v>
                </c:pt>
                <c:pt idx="2">
                  <c:v>68</c:v>
                </c:pt>
                <c:pt idx="3" formatCode="#,##0">
                  <c:v>2023</c:v>
                </c:pt>
                <c:pt idx="4" formatCode="#,##0">
                  <c:v>1354</c:v>
                </c:pt>
                <c:pt idx="5">
                  <c:v>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8-41C1-A259-C16CE75D0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284832"/>
        <c:axId val="355286752"/>
      </c:barChart>
      <c:catAx>
        <c:axId val="35528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6752"/>
        <c:crosses val="autoZero"/>
        <c:auto val="1"/>
        <c:lblAlgn val="ctr"/>
        <c:lblOffset val="100"/>
        <c:noMultiLvlLbl val="0"/>
      </c:catAx>
      <c:valAx>
        <c:axId val="3552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s-MX"/>
          </a:p>
        </c:txPr>
        <c:crossAx val="3552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BC945A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0A2-4563-8979-F75397A55B1C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679-4D27-B422-45DBE10A64DF}"/>
              </c:ext>
            </c:extLst>
          </c:dPt>
          <c:dPt>
            <c:idx val="4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CFD-4E73-827E-05072F0182D5}"/>
              </c:ext>
            </c:extLst>
          </c:dPt>
          <c:dPt>
            <c:idx val="5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78A-4C92-8D15-90A849F0B435}"/>
              </c:ext>
            </c:extLst>
          </c:dPt>
          <c:dLbls>
            <c:dLbl>
              <c:idx val="0"/>
              <c:layout>
                <c:manualLayout>
                  <c:x val="-3.8379816776897606E-2"/>
                  <c:y val="-3.85593008649483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6D-40E9-BD25-05438AEC6069}"/>
                </c:ext>
              </c:extLst>
            </c:dLbl>
            <c:dLbl>
              <c:idx val="1"/>
              <c:layout>
                <c:manualLayout>
                  <c:x val="-1.7445371262226249E-2"/>
                  <c:y val="-3.50539098772257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2-4563-8979-F75397A55B1C}"/>
                </c:ext>
              </c:extLst>
            </c:dLbl>
            <c:dLbl>
              <c:idx val="2"/>
              <c:layout>
                <c:manualLayout>
                  <c:x val="-6.3965622358501459E-17"/>
                  <c:y val="-2.8043127901780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79-4D27-B422-45DBE10A64DF}"/>
                </c:ext>
              </c:extLst>
            </c:dLbl>
            <c:dLbl>
              <c:idx val="3"/>
              <c:layout>
                <c:manualLayout>
                  <c:x val="0"/>
                  <c:y val="-3.5053909877225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6D-40E9-BD25-05438AEC6069}"/>
                </c:ext>
              </c:extLst>
            </c:dLbl>
            <c:dLbl>
              <c:idx val="4"/>
              <c:layout>
                <c:manualLayout>
                  <c:x val="3.4890742524451086E-3"/>
                  <c:y val="-3.50539098772257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FD-4E73-827E-05072F0182D5}"/>
                </c:ext>
              </c:extLst>
            </c:dLbl>
            <c:dLbl>
              <c:idx val="5"/>
              <c:layout>
                <c:manualLayout>
                  <c:x val="-6.9781485048906015E-3"/>
                  <c:y val="-2.45377369140580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8A-4C92-8D15-90A849F0B4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mmm\-yy</c:formatCode>
                <c:ptCount val="7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</c:numCache>
            </c:numRef>
          </c:cat>
          <c:val>
            <c:numRef>
              <c:f>Hoja1!$B$2:$B$8</c:f>
              <c:numCache>
                <c:formatCode>0.00%</c:formatCode>
                <c:ptCount val="7"/>
                <c:pt idx="0">
                  <c:v>0.96109999999999995</c:v>
                </c:pt>
                <c:pt idx="1">
                  <c:v>0.91910000000000003</c:v>
                </c:pt>
                <c:pt idx="2">
                  <c:v>1.0946</c:v>
                </c:pt>
                <c:pt idx="3">
                  <c:v>0.85550000000000004</c:v>
                </c:pt>
                <c:pt idx="4">
                  <c:v>0.95989999999999998</c:v>
                </c:pt>
                <c:pt idx="5">
                  <c:v>0.97240000000000004</c:v>
                </c:pt>
                <c:pt idx="6">
                  <c:v>1.0052000000000001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B-4100-BA0D-90CE179C08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Expedición de incapacidad electrónica</c:v>
                </c:pt>
              </c:strCache>
            </c:strRef>
          </c:tx>
          <c:spPr>
            <a:solidFill>
              <a:srgbClr val="245C4F"/>
            </a:solidFill>
            <a:ln w="177800">
              <a:solidFill>
                <a:srgbClr val="BC945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4-4C9A-B97C-1F86B2907E5A}"/>
              </c:ext>
            </c:extLst>
          </c:dPt>
          <c:dPt>
            <c:idx val="1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64-4C9A-B97C-1F86B2907E5A}"/>
              </c:ext>
            </c:extLst>
          </c:dPt>
          <c:dPt>
            <c:idx val="2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E32-42C4-9769-A56FBB7ADE87}"/>
              </c:ext>
            </c:extLst>
          </c:dPt>
          <c:dPt>
            <c:idx val="3"/>
            <c:invertIfNegative val="0"/>
            <c:bubble3D val="0"/>
            <c:spPr>
              <a:solidFill>
                <a:srgbClr val="BC945A"/>
              </a:solidFill>
              <a:ln w="177800">
                <a:solidFill>
                  <a:srgbClr val="BC945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8EF-4E18-B39B-F8631D643F75}"/>
              </c:ext>
            </c:extLst>
          </c:dPt>
          <c:dPt>
            <c:idx val="4"/>
            <c:invertIfNegative val="0"/>
            <c:bubble3D val="0"/>
            <c:spPr>
              <a:solidFill>
                <a:srgbClr val="245C4F"/>
              </a:solidFill>
              <a:ln w="177800">
                <a:solidFill>
                  <a:srgbClr val="245C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0BD-481E-94BB-3AAA21ED9B9D}"/>
              </c:ext>
            </c:extLst>
          </c:dPt>
          <c:dPt>
            <c:idx val="5"/>
            <c:invertIfNegative val="0"/>
            <c:bubble3D val="0"/>
            <c:spPr>
              <a:solidFill>
                <a:srgbClr val="6C1C33"/>
              </a:solidFill>
              <a:ln w="177800">
                <a:solidFill>
                  <a:srgbClr val="6C1C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8DE-473F-A8F4-F4AEF33BD0F6}"/>
              </c:ext>
            </c:extLst>
          </c:dPt>
          <c:dLbls>
            <c:dLbl>
              <c:idx val="1"/>
              <c:layout>
                <c:manualLayout>
                  <c:x val="-3.4890742524452366E-3"/>
                  <c:y val="-3.50539098772258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64-4C9A-B97C-1F86B2907E5A}"/>
                </c:ext>
              </c:extLst>
            </c:dLbl>
            <c:dLbl>
              <c:idx val="2"/>
              <c:layout>
                <c:manualLayout>
                  <c:x val="6.9781485048905374E-3"/>
                  <c:y val="-3.1548518889503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32-42C4-9769-A56FBB7ADE87}"/>
                </c:ext>
              </c:extLst>
            </c:dLbl>
            <c:dLbl>
              <c:idx val="3"/>
              <c:layout>
                <c:manualLayout>
                  <c:x val="3.4890742524452366E-3"/>
                  <c:y val="-1.75269549386128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EF-4E18-B39B-F8631D643F75}"/>
                </c:ext>
              </c:extLst>
            </c:dLbl>
            <c:dLbl>
              <c:idx val="4"/>
              <c:layout>
                <c:manualLayout>
                  <c:x val="3.4890742524452366E-3"/>
                  <c:y val="-4.55700828403934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BD-481E-94BB-3AAA21ED9B9D}"/>
                </c:ext>
              </c:extLst>
            </c:dLbl>
            <c:dLbl>
              <c:idx val="6"/>
              <c:layout>
                <c:manualLayout>
                  <c:x val="1.6326669659394923E-2"/>
                  <c:y val="-2.45377369140580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D4-41DD-A4D0-F90822DDA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mmm\-yy</c:formatCode>
                <c:ptCount val="7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</c:numCache>
            </c:numRef>
          </c:cat>
          <c:val>
            <c:numRef>
              <c:f>Hoja1!$B$2:$B$8</c:f>
              <c:numCache>
                <c:formatCode>0.00%</c:formatCode>
                <c:ptCount val="7"/>
                <c:pt idx="0">
                  <c:v>0.94869999999999999</c:v>
                </c:pt>
                <c:pt idx="1">
                  <c:v>0.88690000000000002</c:v>
                </c:pt>
                <c:pt idx="2">
                  <c:v>1.0209999999999999</c:v>
                </c:pt>
                <c:pt idx="3">
                  <c:v>1.0508999999999999</c:v>
                </c:pt>
                <c:pt idx="4">
                  <c:v>1.0581</c:v>
                </c:pt>
                <c:pt idx="5">
                  <c:v>1.0154000000000001</c:v>
                </c:pt>
                <c:pt idx="6">
                  <c:v>1.012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C9A-B97C-1F86B2907E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9"/>
        <c:overlap val="-27"/>
        <c:axId val="877626496"/>
        <c:axId val="1369490783"/>
      </c:barChart>
      <c:dateAx>
        <c:axId val="8776264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69490783"/>
        <c:crosses val="autoZero"/>
        <c:auto val="1"/>
        <c:lblOffset val="100"/>
        <c:baseTimeUnit val="months"/>
      </c:dateAx>
      <c:valAx>
        <c:axId val="13694907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7762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BC945A"/>
      </a:solidFill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683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05FC7F2-E3DC-B464-00E8-72DEE2BF9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DC6B6A48-08FF-6068-B6D4-38DD4A3E2C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98BB4492-3A2D-5B56-E212-F483F37E3B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18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A9E776DE-3787-8D19-5426-93B69ABD3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269C40D-9891-7EDB-26D9-2B92BAFA14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CA3BEFB-5963-85D5-9F1B-89AF5BB1F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980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9979738-7FBA-0F6F-5040-B4B402C59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2F8E5CB-FCDE-8009-71BC-D3BE25B2D9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3219E1CD-5B33-DC15-9D87-6CD7F8B1D6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446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4F998A91-1EBD-AA47-F365-AB30D7AEB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D6E27449-7105-C1EC-034F-741641B5CB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5ADD12F-ADFB-1D3F-E76D-80ABA438D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66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55577163-029F-96A7-1D4C-8606A1A2C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26B36A00-7C56-D13A-6F00-6CB800B05A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5589D79A-CE43-1F0B-AFD0-A0F18CF531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088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6918ADD-F472-CC46-7BE1-987B365CD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B04FC058-DAC3-E216-3BCB-1364E97FED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C23A1D9-D843-7A09-B19A-C4B3C9877D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71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45DBC525-1370-AEC1-5264-02FC31934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8B24AD45-408D-18DF-40ED-FD0E23E02E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8CD3C068-6448-C2D0-79E5-066EDE7A53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553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9AE6B1C5-4B75-2B75-8DE1-11E15022E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FBFD6729-BCA9-A389-08D4-C6DF0636FD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3D9292D2-EE6F-A17A-D60F-F2A1403E73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52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F917A2E9-E7AE-0904-1ADF-F82A36C46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71CBFE72-2765-1A46-BD4B-E267972098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2F5EA577-7B70-2078-CE5A-C411162C8B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10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2BB3D603-C537-7921-2A1C-E6DFC5903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795FC176-B0D9-07F9-8486-2321AE5F8B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4AA6B69-C181-2C06-3BBC-07FE657840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439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C1D413F-547B-2059-DB59-E36A78E92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0B350348-AD00-FD37-37C4-02E921CC80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D85B2295-9048-2D9A-5808-3842E080ED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607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1DAD62EB-C14B-43C7-AE78-378494C2C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A663F307-5514-C6E4-0E3E-B1DBC6F4A7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FE5BD0E5-E248-7BFB-3497-82B4585FA1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27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>
          <a:extLst>
            <a:ext uri="{FF2B5EF4-FFF2-40B4-BE49-F238E27FC236}">
              <a16:creationId xmlns:a16="http://schemas.microsoft.com/office/drawing/2014/main" id="{814DEB8B-44D8-F0CA-E45B-CFE5517B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>
            <a:extLst>
              <a:ext uri="{FF2B5EF4-FFF2-40B4-BE49-F238E27FC236}">
                <a16:creationId xmlns:a16="http://schemas.microsoft.com/office/drawing/2014/main" id="{0BDE3DE5-717E-4514-FEDE-79DCF987FE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>
            <a:extLst>
              <a:ext uri="{FF2B5EF4-FFF2-40B4-BE49-F238E27FC236}">
                <a16:creationId xmlns:a16="http://schemas.microsoft.com/office/drawing/2014/main" id="{731A1BDF-5027-2173-05F6-7696D427A1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73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A095EE-1BB4-009F-5082-9C127FC7B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8" y="0"/>
            <a:ext cx="12181932" cy="68636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37F61D-AFFB-0E88-233D-D155AA91D8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01174" y="220956"/>
            <a:ext cx="7989653" cy="11119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userDrawn="1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5E1AA1-E7F1-EB3D-D29B-CCC8ACFB2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3" y="0"/>
            <a:ext cx="12184194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B6AA57-802E-34C7-0CE5-A1DB628DC4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6009" y="345521"/>
            <a:ext cx="3796854" cy="1075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235c341f5e_19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235c341f5e_19_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3235c341f5e_19_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235c341f5e_19_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35c341f5e_19_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3235c341f5e_19_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3235c341f5e_19_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35c341f5e_19_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3235c341f5e_19_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g3235c341f5e_19_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g3235c341f5e_19_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235c341f5e_19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3235c341f5e_19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35c341f5e_19_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235c341f5e_19_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3235c341f5e_19_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g3235c341f5e_19_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235c341f5e_19_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3235c341f5e_19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35c341f5e_19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3235c341f5e_19_6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3235c341f5e_19_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3235c341f5e_19_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235c341f5e_19_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35c341f5e_19_6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235c341f5e_19_6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3235c341f5e_19_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3235c341f5e_19_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235c341f5e_19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235c341f5e_19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g3235c341f5e_19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3235c341f5e_19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g3235c341f5e_19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g3235c341f5e_19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524000" y="1808921"/>
            <a:ext cx="9144000" cy="87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D899"/>
              </a:buClr>
              <a:buSzPts val="4400"/>
              <a:buFont typeface="Noto Sans"/>
              <a:buNone/>
            </a:pPr>
            <a:r>
              <a:rPr lang="es-MX" sz="4400" b="1" i="0" u="none" strike="noStrike" cap="none" dirty="0">
                <a:solidFill>
                  <a:srgbClr val="EDD899"/>
                </a:solidFill>
                <a:latin typeface="Noto Sans"/>
                <a:ea typeface="Noto Sans"/>
                <a:cs typeface="Noto Sans"/>
                <a:sym typeface="Noto Sans"/>
              </a:rPr>
              <a:t>Servicios Digitales</a:t>
            </a:r>
            <a:endParaRPr dirty="0"/>
          </a:p>
        </p:txBody>
      </p:sp>
      <p:sp>
        <p:nvSpPr>
          <p:cNvPr id="93" name="Google Shape;93;p2"/>
          <p:cNvSpPr txBox="1"/>
          <p:nvPr/>
        </p:nvSpPr>
        <p:spPr>
          <a:xfrm>
            <a:off x="1524000" y="297479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MX" sz="2800" b="1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Julio</a:t>
            </a:r>
            <a:r>
              <a:rPr lang="es-MX" sz="2800" b="1" i="0" u="none" strike="noStrike" cap="none" dirty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2025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2"/>
          <p:cNvCxnSpPr/>
          <p:nvPr/>
        </p:nvCxnSpPr>
        <p:spPr>
          <a:xfrm>
            <a:off x="2829697" y="2783225"/>
            <a:ext cx="6524368" cy="0"/>
          </a:xfrm>
          <a:prstGeom prst="straightConnector1">
            <a:avLst/>
          </a:prstGeom>
          <a:noFill/>
          <a:ln w="38100" cap="flat" cmpd="sng">
            <a:solidFill>
              <a:srgbClr val="EDD89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4D007C3A-076F-F810-7AA0-036319F03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Rectángulo">
            <a:extLst>
              <a:ext uri="{FF2B5EF4-FFF2-40B4-BE49-F238E27FC236}">
                <a16:creationId xmlns:a16="http://schemas.microsoft.com/office/drawing/2014/main" id="{0119B6FE-045F-43FF-FC83-D16875A2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623050"/>
            <a:ext cx="103837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Analítica de uso DMO, https://analytics.zoho.com/open-view/2560021000000017298/0cdc408eb3b6e77fcd03450afceb9fd1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C0CD9C8D-C92C-5A0F-035F-6E42017F8F43}"/>
              </a:ext>
            </a:extLst>
          </p:cNvPr>
          <p:cNvSpPr txBox="1">
            <a:spLocks/>
          </p:cNvSpPr>
          <p:nvPr/>
        </p:nvSpPr>
        <p:spPr>
          <a:xfrm>
            <a:off x="592890" y="748690"/>
            <a:ext cx="10514012" cy="450674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BC945A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Julio 2025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FAF82ECE-46FD-F96A-5180-F7D5DAFB8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877" y="5742275"/>
            <a:ext cx="91731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Minutos dictados: 39,314.99</a:t>
            </a:r>
          </a:p>
        </p:txBody>
      </p:sp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DF00B551-3678-086E-2034-35C25B1C991E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Ojos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D5A98BD8-682A-27A4-8EB0-CAAEAD4FA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922" y="2029956"/>
            <a:ext cx="269823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Total licencias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158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Licencias activas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118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  <a:p>
            <a:pPr algn="ctr"/>
            <a:r>
              <a:rPr lang="es-MX" altLang="es-MX" sz="20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Licencias inactivas</a:t>
            </a:r>
          </a:p>
          <a:p>
            <a:pPr algn="ctr"/>
            <a:r>
              <a:rPr lang="es-MX" altLang="es-MX" sz="28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40</a:t>
            </a:r>
            <a:endParaRPr lang="es-MX" altLang="es-MX" sz="2000" b="1" dirty="0">
              <a:solidFill>
                <a:srgbClr val="2A5C4B"/>
              </a:solidFill>
              <a:latin typeface="Montserrat SemiBold" panose="00000700000000000000" pitchFamily="2" charset="0"/>
              <a:sym typeface="Saira SemiCondensed Medium"/>
            </a:endParaRPr>
          </a:p>
        </p:txBody>
      </p:sp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F03A4BEC-5628-E014-588D-FC5FEF898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73393"/>
              </p:ext>
            </p:extLst>
          </p:nvPr>
        </p:nvGraphicFramePr>
        <p:xfrm>
          <a:off x="7481229" y="1285190"/>
          <a:ext cx="4071717" cy="4340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019">
                  <a:extLst>
                    <a:ext uri="{9D8B030D-6E8A-4147-A177-3AD203B41FA5}">
                      <a16:colId xmlns:a16="http://schemas.microsoft.com/office/drawing/2014/main" val="2413061151"/>
                    </a:ext>
                  </a:extLst>
                </a:gridCol>
                <a:gridCol w="1936926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149772">
                  <a:extLst>
                    <a:ext uri="{9D8B030D-6E8A-4147-A177-3AD203B41FA5}">
                      <a16:colId xmlns:a16="http://schemas.microsoft.com/office/drawing/2014/main" val="1043093197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Días inactivo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diana.aguilarrui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5216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HGSZMF 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dorinda.jaureguimi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3761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jose.garciagon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354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marco.laraare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3589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diana.reyesval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2677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gema.garcia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3041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abraham.acostaara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4447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andres.chagoyavil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1530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carlos.rodriguezhue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48011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nancy.cristernaflo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77642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fabiola.arce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4244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karen.mancinasrey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293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jesus.ortizcas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7595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marco.diaze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8810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rodrigo.fuentesg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6908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jose.crespoloz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1434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cecilio.florezgal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77452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jose.garciamon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6345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jose.medina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69199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blanca.chaveztap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563527"/>
                  </a:ext>
                </a:extLst>
              </a:tr>
            </a:tbl>
          </a:graphicData>
        </a:graphic>
      </p:graphicFrame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6E2AF425-D2E1-68BD-153B-64B0485C8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558407"/>
              </p:ext>
            </p:extLst>
          </p:nvPr>
        </p:nvGraphicFramePr>
        <p:xfrm>
          <a:off x="2753805" y="1285190"/>
          <a:ext cx="4071717" cy="4340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019">
                  <a:extLst>
                    <a:ext uri="{9D8B030D-6E8A-4147-A177-3AD203B41FA5}">
                      <a16:colId xmlns:a16="http://schemas.microsoft.com/office/drawing/2014/main" val="2413061151"/>
                    </a:ext>
                  </a:extLst>
                </a:gridCol>
                <a:gridCol w="1972428">
                  <a:extLst>
                    <a:ext uri="{9D8B030D-6E8A-4147-A177-3AD203B41FA5}">
                      <a16:colId xmlns:a16="http://schemas.microsoft.com/office/drawing/2014/main" val="70268720"/>
                    </a:ext>
                  </a:extLst>
                </a:gridCol>
                <a:gridCol w="1114270">
                  <a:extLst>
                    <a:ext uri="{9D8B030D-6E8A-4147-A177-3AD203B41FA5}">
                      <a16:colId xmlns:a16="http://schemas.microsoft.com/office/drawing/2014/main" val="1125585987"/>
                    </a:ext>
                  </a:extLst>
                </a:gridCol>
              </a:tblGrid>
              <a:tr h="3064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Usuario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Días inactivo</a:t>
                      </a:r>
                    </a:p>
                  </a:txBody>
                  <a:tcPr marL="4395" marR="4395" marT="439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1626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jose.gonzalezsan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41145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jesus.sainz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8674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azucena.rodriguezlup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30884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victor.guzmanrod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519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francisco.fonsecasan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86906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ruben.moralestir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64796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flor.toscanodia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800383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ana.valdezram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30943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oscar.rodrigueziba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469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carlos.garciaros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77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carmen.camachovir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591118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HGZMF 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belgica.rangel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4616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rodrigo.ascensionbar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2957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luz.rodriguezdav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69827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gloria.gonzalezdia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9380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rocio.hernandezzav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3509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lizeth.michel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221109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laura.camberosgr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652160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carla.gonzalezmar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37614"/>
                  </a:ext>
                </a:extLst>
              </a:tr>
              <a:tr h="966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priscila.castroalc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968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63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7B3BE513-E053-6521-8F30-F2B2658C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3399F054-1A6A-C10F-0ECD-7B0FF076C1CC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8581986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Mírame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ojos</a:t>
            </a: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EE767EB7-1807-E9F5-CAE1-4DC195BBD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0446979-1200-246E-05A7-9E8C5F7B1E0E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820221A-7AC6-2831-2F30-E3E583ED5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888789"/>
              </p:ext>
            </p:extLst>
          </p:nvPr>
        </p:nvGraphicFramePr>
        <p:xfrm>
          <a:off x="2083633" y="1849044"/>
          <a:ext cx="8139659" cy="392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oogle Shape;106;p3">
            <a:extLst>
              <a:ext uri="{FF2B5EF4-FFF2-40B4-BE49-F238E27FC236}">
                <a16:creationId xmlns:a16="http://schemas.microsoft.com/office/drawing/2014/main" id="{AC6673EA-BE60-8F6F-6278-90C8652591F1}"/>
              </a:ext>
            </a:extLst>
          </p:cNvPr>
          <p:cNvSpPr txBox="1">
            <a:spLocks/>
          </p:cNvSpPr>
          <p:nvPr/>
        </p:nvSpPr>
        <p:spPr>
          <a:xfrm>
            <a:off x="2849083" y="1279791"/>
            <a:ext cx="6464805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minutos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dictados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1175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887B0FD7-B969-6FFE-E593-C5C4813C8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EE2DD336-7EB3-D4F1-FF9C-0260F7482CCE}"/>
              </a:ext>
            </a:extLst>
          </p:cNvPr>
          <p:cNvSpPr txBox="1">
            <a:spLocks/>
          </p:cNvSpPr>
          <p:nvPr/>
        </p:nvSpPr>
        <p:spPr>
          <a:xfrm>
            <a:off x="524655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Hospitalización - Julio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4F335A2C-92C5-6F53-2B4F-19F83C7BA025}"/>
              </a:ext>
            </a:extLst>
          </p:cNvPr>
          <p:cNvSpPr txBox="1">
            <a:spLocks/>
          </p:cNvSpPr>
          <p:nvPr/>
        </p:nvSpPr>
        <p:spPr>
          <a:xfrm>
            <a:off x="524655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BCF69CF7-A59F-A7B2-B253-30FE9B94B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73F841D7-30C1-1868-8D11-6C1BC8800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38499"/>
              </p:ext>
            </p:extLst>
          </p:nvPr>
        </p:nvGraphicFramePr>
        <p:xfrm>
          <a:off x="3759858" y="4274897"/>
          <a:ext cx="7970120" cy="176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2530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2530">
                  <a:extLst>
                    <a:ext uri="{9D8B030D-6E8A-4147-A177-3AD203B41FA5}">
                      <a16:colId xmlns:a16="http://schemas.microsoft.com/office/drawing/2014/main" val="30162496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122.22%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90.91%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120.51%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100.53%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1,089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92.19%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87.21%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383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129.10%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637832"/>
                  </a:ext>
                </a:extLst>
              </a:tr>
              <a:tr h="14825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3,278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3,261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100.52%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985731"/>
                  </a:ext>
                </a:extLst>
              </a:tr>
            </a:tbl>
          </a:graphicData>
        </a:graphic>
      </p:graphicFrame>
      <p:graphicFrame>
        <p:nvGraphicFramePr>
          <p:cNvPr id="8" name="Gráfico 6">
            <a:extLst>
              <a:ext uri="{FF2B5EF4-FFF2-40B4-BE49-F238E27FC236}">
                <a16:creationId xmlns:a16="http://schemas.microsoft.com/office/drawing/2014/main" id="{1D865209-5EE3-4574-8B63-72F9F6CE8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279534"/>
              </p:ext>
            </p:extLst>
          </p:nvPr>
        </p:nvGraphicFramePr>
        <p:xfrm>
          <a:off x="838993" y="1275213"/>
          <a:ext cx="10514013" cy="286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4">
            <a:extLst>
              <a:ext uri="{FF2B5EF4-FFF2-40B4-BE49-F238E27FC236}">
                <a16:creationId xmlns:a16="http://schemas.microsoft.com/office/drawing/2014/main" id="{4B7283C9-B64B-9C4D-5E29-4B1D0AA02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15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/08/2025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68964E-7A2D-2D9E-D1F4-8AE94332B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2670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CD71D009-BE01-052E-586C-16E94C79E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272B64B6-2635-609A-A575-2C9189B94CF4}"/>
              </a:ext>
            </a:extLst>
          </p:cNvPr>
          <p:cNvSpPr txBox="1">
            <a:spLocks/>
          </p:cNvSpPr>
          <p:nvPr/>
        </p:nvSpPr>
        <p:spPr>
          <a:xfrm>
            <a:off x="674556" y="73153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Módulo quirúrgico - Julio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FBF3F9B5-36E6-41DC-CD78-813221B2FCB3}"/>
              </a:ext>
            </a:extLst>
          </p:cNvPr>
          <p:cNvSpPr txBox="1">
            <a:spLocks/>
          </p:cNvSpPr>
          <p:nvPr/>
        </p:nvSpPr>
        <p:spPr>
          <a:xfrm>
            <a:off x="674556" y="20285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E0800EEC-42B8-EABD-EDC8-4395F0D38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2328"/>
              </p:ext>
            </p:extLst>
          </p:nvPr>
        </p:nvGraphicFramePr>
        <p:xfrm>
          <a:off x="3957403" y="4345349"/>
          <a:ext cx="7339656" cy="1762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5093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6789781"/>
                    </a:ext>
                  </a:extLst>
                </a:gridCol>
                <a:gridCol w="1781521">
                  <a:extLst>
                    <a:ext uri="{9D8B030D-6E8A-4147-A177-3AD203B41FA5}">
                      <a16:colId xmlns:a16="http://schemas.microsoft.com/office/drawing/2014/main" val="2138304645"/>
                    </a:ext>
                  </a:extLst>
                </a:gridCol>
              </a:tblGrid>
              <a:tr h="19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Cirugías PHEDS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Cirugías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09129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97.96%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104.00%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109.09%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101.10%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102.33%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96.21%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152562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l" fontAlgn="t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UMAA 28 Tepic 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101.13%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746756"/>
                  </a:ext>
                </a:extLst>
              </a:tr>
              <a:tr h="19247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101.20%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382084"/>
                  </a:ext>
                </a:extLst>
              </a:tr>
            </a:tbl>
          </a:graphicData>
        </a:graphic>
      </p:graphicFrame>
      <p:graphicFrame>
        <p:nvGraphicFramePr>
          <p:cNvPr id="5" name="Gráfico 6">
            <a:extLst>
              <a:ext uri="{FF2B5EF4-FFF2-40B4-BE49-F238E27FC236}">
                <a16:creationId xmlns:a16="http://schemas.microsoft.com/office/drawing/2014/main" id="{38E48C02-0C20-491E-1031-EC3A09D97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739095"/>
              </p:ext>
            </p:extLst>
          </p:nvPr>
        </p:nvGraphicFramePr>
        <p:xfrm>
          <a:off x="768342" y="1266655"/>
          <a:ext cx="10324709" cy="2971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3 Rectángulo">
            <a:extLst>
              <a:ext uri="{FF2B5EF4-FFF2-40B4-BE49-F238E27FC236}">
                <a16:creationId xmlns:a16="http://schemas.microsoft.com/office/drawing/2014/main" id="{57F66209-2635-0235-E28E-DF617444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E60B1230-C718-AC38-05A6-AF830725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15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/08/2025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BA1FB7E2-EC00-B8E1-9E64-E85F234B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15749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53114EC-4E04-C06C-701C-D64ECCDEB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0F853607-1EB7-19A7-B728-DC3060A5E93F}"/>
              </a:ext>
            </a:extLst>
          </p:cNvPr>
          <p:cNvSpPr txBox="1">
            <a:spLocks/>
          </p:cNvSpPr>
          <p:nvPr/>
        </p:nvSpPr>
        <p:spPr>
          <a:xfrm>
            <a:off x="629587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Urgencias - Julio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E12E709B-91F1-1F50-9319-5175B25FA881}"/>
              </a:ext>
            </a:extLst>
          </p:cNvPr>
          <p:cNvSpPr txBox="1">
            <a:spLocks/>
          </p:cNvSpPr>
          <p:nvPr/>
        </p:nvSpPr>
        <p:spPr>
          <a:xfrm>
            <a:off x="62958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PHEDS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13 Rectángulo">
            <a:extLst>
              <a:ext uri="{FF2B5EF4-FFF2-40B4-BE49-F238E27FC236}">
                <a16:creationId xmlns:a16="http://schemas.microsoft.com/office/drawing/2014/main" id="{A9942B40-D7E7-DBCD-56DC-3312F3D65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26661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Arial" pitchFamily="34" charset="0"/>
              </a:rPr>
              <a:t>Fuente: https://analiticos.imss.gob.mx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A66E5B99-0B8C-8F8A-6DA5-EA0E0E637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38146"/>
              </p:ext>
            </p:extLst>
          </p:nvPr>
        </p:nvGraphicFramePr>
        <p:xfrm>
          <a:off x="3751488" y="4375942"/>
          <a:ext cx="7991328" cy="1762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832">
                  <a:extLst>
                    <a:ext uri="{9D8B030D-6E8A-4147-A177-3AD203B41FA5}">
                      <a16:colId xmlns:a16="http://schemas.microsoft.com/office/drawing/2014/main" val="474109830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2415869435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467506564"/>
                    </a:ext>
                  </a:extLst>
                </a:gridCol>
                <a:gridCol w="1997832">
                  <a:extLst>
                    <a:ext uri="{9D8B030D-6E8A-4147-A177-3AD203B41FA5}">
                      <a16:colId xmlns:a16="http://schemas.microsoft.com/office/drawing/2014/main" val="39518999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Unidad Médica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Ingresos PHEDS</a:t>
                      </a:r>
                      <a:endParaRPr lang="es-MX" sz="1200" b="1" i="0" u="none" strike="noStrike" dirty="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Ingresos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effectLst/>
                          <a:latin typeface="Montserrat" panose="00000500000000000000" pitchFamily="2" charset="0"/>
                        </a:rPr>
                        <a:t>% Uso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35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93.88%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108.37%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65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145.59%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023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102.27%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427024"/>
                  </a:ext>
                </a:extLst>
              </a:tr>
              <a:tr h="9671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 33 Bahía de B.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100.30%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94.21%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324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UMAA 28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52546"/>
                  </a:ext>
                </a:extLst>
              </a:tr>
              <a:tr h="4648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101.39%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567411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9B6435A-34A5-AA23-6D27-EB77F06B4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695942"/>
              </p:ext>
            </p:extLst>
          </p:nvPr>
        </p:nvGraphicFramePr>
        <p:xfrm>
          <a:off x="764499" y="1275213"/>
          <a:ext cx="10408379" cy="302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A6799661-8A8E-DF26-E6D3-4431487E6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256" y="6407606"/>
            <a:ext cx="46085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Fecha de extracción: </a:t>
            </a:r>
            <a:r>
              <a:rPr lang="es-MX" altLang="es-MX" sz="1600" b="1" kern="1200" dirty="0">
                <a:solidFill>
                  <a:srgbClr val="2A5C4B"/>
                </a:solidFill>
                <a:latin typeface="Montserrat SemiBold" panose="00000700000000000000" pitchFamily="2" charset="0"/>
                <a:ea typeface="+mn-ea"/>
                <a:sym typeface="Saira SemiCondensed Medium"/>
              </a:rPr>
              <a:t>15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srgbClr val="2A5C4B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ial" panose="020B0604020202020204" pitchFamily="34" charset="0"/>
                <a:sym typeface="Saira SemiCondensed Medium"/>
              </a:rPr>
              <a:t>/08/2025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0DC28D-D372-A8D1-DC20-CC521F0FD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3083" y="640760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24482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576094CD-7B74-FEEF-5EA7-EB45409FE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1E238BAA-569B-2238-AF3C-46C960368875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69273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PHEDS –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porcentaje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de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EDCA152C-CBE6-F466-D564-5EA2AC9C9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0280A348-9D2D-4DAE-39DB-C0583DD924F7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5" name="Gráfico 11">
            <a:extLst>
              <a:ext uri="{FF2B5EF4-FFF2-40B4-BE49-F238E27FC236}">
                <a16:creationId xmlns:a16="http://schemas.microsoft.com/office/drawing/2014/main" id="{F57FA13B-F887-C6E2-FE1C-9F2A4AA66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961000"/>
              </p:ext>
            </p:extLst>
          </p:nvPr>
        </p:nvGraphicFramePr>
        <p:xfrm>
          <a:off x="453096" y="2002971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D8572FE3-7D8D-B2C4-0B77-96A5AB60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161580"/>
              </p:ext>
            </p:extLst>
          </p:nvPr>
        </p:nvGraphicFramePr>
        <p:xfrm>
          <a:off x="4268392" y="2002970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11">
            <a:extLst>
              <a:ext uri="{FF2B5EF4-FFF2-40B4-BE49-F238E27FC236}">
                <a16:creationId xmlns:a16="http://schemas.microsoft.com/office/drawing/2014/main" id="{AED94533-B87F-65CD-00AA-D83AC6F76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040003"/>
              </p:ext>
            </p:extLst>
          </p:nvPr>
        </p:nvGraphicFramePr>
        <p:xfrm>
          <a:off x="8083688" y="2002970"/>
          <a:ext cx="3639934" cy="362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Google Shape;106;p3">
            <a:extLst>
              <a:ext uri="{FF2B5EF4-FFF2-40B4-BE49-F238E27FC236}">
                <a16:creationId xmlns:a16="http://schemas.microsoft.com/office/drawing/2014/main" id="{7E8F8F60-28B4-551A-CEDF-CD69A0E3E48A}"/>
              </a:ext>
            </a:extLst>
          </p:cNvPr>
          <p:cNvSpPr txBox="1">
            <a:spLocks/>
          </p:cNvSpPr>
          <p:nvPr/>
        </p:nvSpPr>
        <p:spPr>
          <a:xfrm>
            <a:off x="8548176" y="1404920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Urgencias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Google Shape;106;p3">
            <a:extLst>
              <a:ext uri="{FF2B5EF4-FFF2-40B4-BE49-F238E27FC236}">
                <a16:creationId xmlns:a16="http://schemas.microsoft.com/office/drawing/2014/main" id="{1F7A734C-92A2-4E4B-7601-B9ED25B4BDB6}"/>
              </a:ext>
            </a:extLst>
          </p:cNvPr>
          <p:cNvSpPr txBox="1">
            <a:spLocks/>
          </p:cNvSpPr>
          <p:nvPr/>
        </p:nvSpPr>
        <p:spPr>
          <a:xfrm>
            <a:off x="4740521" y="1404920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Quirúrgico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Google Shape;106;p3">
            <a:extLst>
              <a:ext uri="{FF2B5EF4-FFF2-40B4-BE49-F238E27FC236}">
                <a16:creationId xmlns:a16="http://schemas.microsoft.com/office/drawing/2014/main" id="{D2BAE6A3-2710-9081-BEDD-3555603B935A}"/>
              </a:ext>
            </a:extLst>
          </p:cNvPr>
          <p:cNvSpPr txBox="1">
            <a:spLocks/>
          </p:cNvSpPr>
          <p:nvPr/>
        </p:nvSpPr>
        <p:spPr>
          <a:xfrm>
            <a:off x="742872" y="1382244"/>
            <a:ext cx="2710958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Hospital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905404C3-6BD3-68DD-754C-48D7CA0F9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425" y="6287686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  <p:extLst>
      <p:ext uri="{BB962C8B-B14F-4D97-AF65-F5344CB8AC3E}">
        <p14:creationId xmlns:p14="http://schemas.microsoft.com/office/powerpoint/2010/main" val="350724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/>
          <p:cNvSpPr txBox="1">
            <a:spLocks/>
          </p:cNvSpPr>
          <p:nvPr/>
        </p:nvSpPr>
        <p:spPr>
          <a:xfrm>
            <a:off x="0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Porcentaje de uso Julio 2025 (comparativo MOCE-SIMOC)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BF070304-5331-3E71-39A7-89784239815B}"/>
              </a:ext>
            </a:extLst>
          </p:cNvPr>
          <p:cNvSpPr txBox="1">
            <a:spLocks/>
          </p:cNvSpPr>
          <p:nvPr/>
        </p:nvSpPr>
        <p:spPr>
          <a:xfrm>
            <a:off x="0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Expediente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Clínico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6572C0B7-7A2B-A712-BD63-E45DB1C8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66896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https://analiticos.imss.gob.mx/#/site/DIDT/views/IndicadoresUsoyAdopcinDIDT/DetalleUnidad2?:iid=1</a:t>
            </a:r>
          </a:p>
        </p:txBody>
      </p:sp>
      <p:graphicFrame>
        <p:nvGraphicFramePr>
          <p:cNvPr id="12" name="11 Tabla">
            <a:extLst>
              <a:ext uri="{FF2B5EF4-FFF2-40B4-BE49-F238E27FC236}">
                <a16:creationId xmlns:a16="http://schemas.microsoft.com/office/drawing/2014/main" id="{DD22A107-2107-EAC7-B005-60E538219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96843"/>
              </p:ext>
            </p:extLst>
          </p:nvPr>
        </p:nvGraphicFramePr>
        <p:xfrm>
          <a:off x="254757" y="1440206"/>
          <a:ext cx="10273410" cy="415656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89326">
                  <a:extLst>
                    <a:ext uri="{9D8B030D-6E8A-4147-A177-3AD203B41FA5}">
                      <a16:colId xmlns:a16="http://schemas.microsoft.com/office/drawing/2014/main" val="2129004534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498620536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10667741"/>
                    </a:ext>
                  </a:extLst>
                </a:gridCol>
                <a:gridCol w="1796021">
                  <a:extLst>
                    <a:ext uri="{9D8B030D-6E8A-4147-A177-3AD203B41FA5}">
                      <a16:colId xmlns:a16="http://schemas.microsoft.com/office/drawing/2014/main" val="2044763922"/>
                    </a:ext>
                  </a:extLst>
                </a:gridCol>
              </a:tblGrid>
              <a:tr h="3017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  <a:endParaRPr lang="es-MX" sz="1400" b="1" kern="1200" baseline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TABLERO ANALITICOS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9557"/>
                  </a:ext>
                </a:extLst>
              </a:tr>
              <a:tr h="64048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kern="1200" baseline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68573" marR="68573" marT="0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</a:t>
                      </a:r>
                    </a:p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Consultas ECE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B</a:t>
                      </a:r>
                    </a:p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Consultas SIMOC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de Consultas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(A/B)*100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</a:t>
                      </a:r>
                      <a:r>
                        <a:rPr lang="es-MX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Uso</a:t>
                      </a: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de Consultas Alterno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(B/A)*100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6 Acaponeta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10,050.00%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8 Tuxpan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8,860.00%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03048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HGSMF 15 Las Varas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10,742.86%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7472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 1 Tepic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9,990.71%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435034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 33 Bahía de B.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11,411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5,186.82%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4227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HGZMF 10 S. Ixcuintla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21,687.50%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271380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UMAA No. 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11,541.67%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051"/>
                  </a:ext>
                </a:extLst>
              </a:tr>
              <a:tr h="392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Times New Roman"/>
                        </a:rPr>
                        <a:t>Totales</a:t>
                      </a:r>
                      <a:endParaRPr lang="es-MX" sz="1400" b="1" kern="1200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37,933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8,192.87%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428"/>
                  </a:ext>
                </a:extLst>
              </a:tr>
            </a:tbl>
          </a:graphicData>
        </a:graphic>
      </p:graphicFrame>
      <p:sp>
        <p:nvSpPr>
          <p:cNvPr id="13" name="CuadroTexto 4">
            <a:extLst>
              <a:ext uri="{FF2B5EF4-FFF2-40B4-BE49-F238E27FC236}">
                <a16:creationId xmlns:a16="http://schemas.microsoft.com/office/drawing/2014/main" id="{673B3484-8203-9C32-2BB6-44BA0A618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897" y="5772918"/>
            <a:ext cx="4346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Fecha de actualización: 15/08/2025</a:t>
            </a:r>
          </a:p>
        </p:txBody>
      </p:sp>
      <p:graphicFrame>
        <p:nvGraphicFramePr>
          <p:cNvPr id="3" name="11 Tabla">
            <a:extLst>
              <a:ext uri="{FF2B5EF4-FFF2-40B4-BE49-F238E27FC236}">
                <a16:creationId xmlns:a16="http://schemas.microsoft.com/office/drawing/2014/main" id="{A44B3214-3D7B-FCC4-1940-B2538CCC0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90222"/>
              </p:ext>
            </p:extLst>
          </p:nvPr>
        </p:nvGraphicFramePr>
        <p:xfrm>
          <a:off x="10686096" y="1441356"/>
          <a:ext cx="1317116" cy="415656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317116">
                  <a:extLst>
                    <a:ext uri="{9D8B030D-6E8A-4147-A177-3AD203B41FA5}">
                      <a16:colId xmlns:a16="http://schemas.microsoft.com/office/drawing/2014/main" val="2044763922"/>
                    </a:ext>
                  </a:extLst>
                </a:gridCol>
              </a:tblGrid>
              <a:tr h="301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Abr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9557"/>
                  </a:ext>
                </a:extLst>
              </a:tr>
              <a:tr h="640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Uso </a:t>
                      </a:r>
                      <a:r>
                        <a:rPr lang="es-MX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Uso</a:t>
                      </a:r>
                      <a:r>
                        <a:rPr lang="es-MX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 de Consultas (B/A)*100</a:t>
                      </a:r>
                    </a:p>
                    <a:p>
                      <a:pPr algn="ctr" rtl="0" fontAlgn="ctr"/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1.19%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5.59%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030480"/>
                  </a:ext>
                </a:extLst>
              </a:tr>
              <a:tr h="43096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0.53%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7472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1.46%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435034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3.41%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742272"/>
                  </a:ext>
                </a:extLst>
              </a:tr>
              <a:tr h="42471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0.04%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271380"/>
                  </a:ext>
                </a:extLst>
              </a:tr>
              <a:tr h="354768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1.35%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1051"/>
                  </a:ext>
                </a:extLst>
              </a:tr>
              <a:tr h="392864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1.19%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428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081B55A8-F32B-D8BF-915F-DAAB0DF2C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525" y="5774073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 y &lt;= 100%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7F217BDC-C6D3-D548-BDCF-061AB6829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54887A91-D0D2-414D-334F-AC3F024A2BC5}"/>
              </a:ext>
            </a:extLst>
          </p:cNvPr>
          <p:cNvSpPr txBox="1">
            <a:spLocks/>
          </p:cNvSpPr>
          <p:nvPr/>
        </p:nvSpPr>
        <p:spPr>
          <a:xfrm>
            <a:off x="794474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1er Nivel - Julio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E4389783-2B97-039D-DBB3-56F839AE959A}"/>
              </a:ext>
            </a:extLst>
          </p:cNvPr>
          <p:cNvSpPr txBox="1">
            <a:spLocks/>
          </p:cNvSpPr>
          <p:nvPr/>
        </p:nvSpPr>
        <p:spPr>
          <a:xfrm>
            <a:off x="794474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BFC1BE5D-E22E-F218-65F1-3D907A761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graphicFrame>
        <p:nvGraphicFramePr>
          <p:cNvPr id="7" name="13 Tabla">
            <a:extLst>
              <a:ext uri="{FF2B5EF4-FFF2-40B4-BE49-F238E27FC236}">
                <a16:creationId xmlns:a16="http://schemas.microsoft.com/office/drawing/2014/main" id="{5725C639-7312-824C-C06E-67B546618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65616"/>
              </p:ext>
            </p:extLst>
          </p:nvPr>
        </p:nvGraphicFramePr>
        <p:xfrm>
          <a:off x="389747" y="1387878"/>
          <a:ext cx="8528782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692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1538">
                  <a:extLst>
                    <a:ext uri="{9D8B030D-6E8A-4147-A177-3AD203B41FA5}">
                      <a16:colId xmlns:a16="http://schemas.microsoft.com/office/drawing/2014/main" val="662204128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 Incapacidades expedidas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Electrónicas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Manuales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 Jul 25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12,829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12,304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525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95.90%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a 5">
            <a:extLst>
              <a:ext uri="{FF2B5EF4-FFF2-40B4-BE49-F238E27FC236}">
                <a16:creationId xmlns:a16="http://schemas.microsoft.com/office/drawing/2014/main" id="{FCDE48A6-9954-52AA-D816-05B2117F9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943309"/>
              </p:ext>
            </p:extLst>
          </p:nvPr>
        </p:nvGraphicFramePr>
        <p:xfrm>
          <a:off x="1121960" y="2451072"/>
          <a:ext cx="4719268" cy="2848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5260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304008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 </a:t>
                      </a:r>
                      <a:r>
                        <a:rPr lang="es-MX" sz="16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Exp</a:t>
                      </a: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Electrónica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11 YAGO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21 PIMIENTILLO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15 LAS VARAS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98.94%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6 ACAPONETA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27 San Jose del Valle, Nayarit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24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97.10%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5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20 C.F.E.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25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96.65%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26 XALISCO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10 SANTIAGO IXCUINT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</a:tbl>
          </a:graphicData>
        </a:graphic>
      </p:graphicFrame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D88CFDBB-23DF-DD60-9BF0-076A9770E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458312"/>
              </p:ext>
            </p:extLst>
          </p:nvPr>
        </p:nvGraphicFramePr>
        <p:xfrm>
          <a:off x="6096000" y="2469510"/>
          <a:ext cx="4856874" cy="3380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8808">
                  <a:extLst>
                    <a:ext uri="{9D8B030D-6E8A-4147-A177-3AD203B41FA5}">
                      <a16:colId xmlns:a16="http://schemas.microsoft.com/office/drawing/2014/main" val="2948704809"/>
                    </a:ext>
                  </a:extLst>
                </a:gridCol>
                <a:gridCol w="1338066">
                  <a:extLst>
                    <a:ext uri="{9D8B030D-6E8A-4147-A177-3AD203B41FA5}">
                      <a16:colId xmlns:a16="http://schemas.microsoft.com/office/drawing/2014/main" val="3298672276"/>
                    </a:ext>
                  </a:extLst>
                </a:gridCol>
              </a:tblGrid>
              <a:tr h="2341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Unidad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%  </a:t>
                      </a:r>
                      <a:r>
                        <a:rPr lang="es-MX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Exp</a:t>
                      </a:r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. </a:t>
                      </a:r>
                      <a:r>
                        <a:rPr lang="es-MX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Electónica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89308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4 VILLA HIDALGO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766209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12 AUTÁN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89312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19 MEZCALES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710096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9 RUíZ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9114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7 TECUALA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03675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U.M.F. No. 8 TUXPAN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94.02%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35561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3 EL CORA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725701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17 AHUACATLÁN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07349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 FRANCISCO I. MADERO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793846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16 LA </a:t>
                      </a:r>
                      <a:r>
                        <a:rPr lang="es-MX" sz="12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PEñITA</a:t>
                      </a: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 DE JALTEMBA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891875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18 IXTLAN DEL </a:t>
                      </a:r>
                      <a:r>
                        <a:rPr lang="es-MX" sz="12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RíO</a:t>
                      </a:r>
                      <a:endParaRPr lang="es-MX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2203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14 COMPOSTELA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88.00%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923949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13 SAN BLáS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787407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F. NO. 22 SAN JUAN DE ABAJO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943481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06D49ED3-95B5-2471-942C-6A99F09AF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DCCD14-614C-9175-31AE-CF5E22AE7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6577"/>
              </p:ext>
            </p:extLst>
          </p:nvPr>
        </p:nvGraphicFramePr>
        <p:xfrm>
          <a:off x="9037820" y="1387878"/>
          <a:ext cx="2818772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818772">
                  <a:extLst>
                    <a:ext uri="{9D8B030D-6E8A-4147-A177-3AD203B41FA5}">
                      <a16:colId xmlns:a16="http://schemas.microsoft.com/office/drawing/2014/main" val="1557044335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Jun 25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37971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95.45%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2074675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F45172B9-8EC4-85C2-771F-13C71A12C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5792044A-B530-5182-DF85-0474881CACEE}"/>
              </a:ext>
            </a:extLst>
          </p:cNvPr>
          <p:cNvSpPr txBox="1">
            <a:spLocks/>
          </p:cNvSpPr>
          <p:nvPr/>
        </p:nvSpPr>
        <p:spPr>
          <a:xfrm>
            <a:off x="869428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2do Nivel – Julio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378AEC3B-1DDB-2008-E529-48D650C6FAE7}"/>
              </a:ext>
            </a:extLst>
          </p:cNvPr>
          <p:cNvSpPr txBox="1">
            <a:spLocks/>
          </p:cNvSpPr>
          <p:nvPr/>
        </p:nvSpPr>
        <p:spPr>
          <a:xfrm>
            <a:off x="869428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837CD677-9159-7A9B-DFA4-B8A337D65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04274"/>
              </p:ext>
            </p:extLst>
          </p:nvPr>
        </p:nvGraphicFramePr>
        <p:xfrm>
          <a:off x="1518672" y="1598380"/>
          <a:ext cx="9261011" cy="83709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44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359">
                  <a:extLst>
                    <a:ext uri="{9D8B030D-6E8A-4147-A177-3AD203B41FA5}">
                      <a16:colId xmlns:a16="http://schemas.microsoft.com/office/drawing/2014/main" val="662204128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Total de Incapacidades expedidas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Electrónicas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Manuales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6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Expedición electrónica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2,400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2,069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86.20%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13 Rectángulo">
            <a:extLst>
              <a:ext uri="{FF2B5EF4-FFF2-40B4-BE49-F238E27FC236}">
                <a16:creationId xmlns:a16="http://schemas.microsoft.com/office/drawing/2014/main" id="{E712B5B7-9FAD-DC6C-F2B3-C806A980F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BB68ADCD-D186-2988-BE65-06C98EC62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248620"/>
              </p:ext>
            </p:extLst>
          </p:nvPr>
        </p:nvGraphicFramePr>
        <p:xfrm>
          <a:off x="509666" y="2836650"/>
          <a:ext cx="11197655" cy="2707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1660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316082">
                  <a:extLst>
                    <a:ext uri="{9D8B030D-6E8A-4147-A177-3AD203B41FA5}">
                      <a16:colId xmlns:a16="http://schemas.microsoft.com/office/drawing/2014/main" val="840503007"/>
                    </a:ext>
                  </a:extLst>
                </a:gridCol>
                <a:gridCol w="1270273">
                  <a:extLst>
                    <a:ext uri="{9D8B030D-6E8A-4147-A177-3AD203B41FA5}">
                      <a16:colId xmlns:a16="http://schemas.microsoft.com/office/drawing/2014/main" val="3546885614"/>
                    </a:ext>
                  </a:extLst>
                </a:gridCol>
                <a:gridCol w="1209928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1209928">
                  <a:extLst>
                    <a:ext uri="{9D8B030D-6E8A-4147-A177-3AD203B41FA5}">
                      <a16:colId xmlns:a16="http://schemas.microsoft.com/office/drawing/2014/main" val="1898586720"/>
                    </a:ext>
                  </a:extLst>
                </a:gridCol>
                <a:gridCol w="1209928">
                  <a:extLst>
                    <a:ext uri="{9D8B030D-6E8A-4147-A177-3AD203B41FA5}">
                      <a16:colId xmlns:a16="http://schemas.microsoft.com/office/drawing/2014/main" val="1973195316"/>
                    </a:ext>
                  </a:extLst>
                </a:gridCol>
                <a:gridCol w="1209928">
                  <a:extLst>
                    <a:ext uri="{9D8B030D-6E8A-4147-A177-3AD203B41FA5}">
                      <a16:colId xmlns:a16="http://schemas.microsoft.com/office/drawing/2014/main" val="3534588504"/>
                    </a:ext>
                  </a:extLst>
                </a:gridCol>
                <a:gridCol w="1209928">
                  <a:extLst>
                    <a:ext uri="{9D8B030D-6E8A-4147-A177-3AD203B41FA5}">
                      <a16:colId xmlns:a16="http://schemas.microsoft.com/office/drawing/2014/main" val="1436766865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Ene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Feb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Marzo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Abril</a:t>
                      </a:r>
                    </a:p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Mayo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Junio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Julio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Z. 1 TEPIC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90.31%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94.71%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93.76%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U. M. A. A.  NO. 28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92.12%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8 TUXPAN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86.05%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95.45%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87.50%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83.61%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187485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HGZ No. 33 Bahía de B.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60.98%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68.92%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80.44%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82.44%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1815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Z. 10 SANTIAGO I.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68.50%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73.91%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72.39%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06640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15 LAS VARAS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67.82%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67.80%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72.22%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75.90%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89.66%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91.67%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879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H. G. S. 6 ACAPONETA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62.24%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62.50%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65.85%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61.40%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58.33%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6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64.65%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87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78.50%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77.65%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79.74%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84.12%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85.64%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86.20%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81871"/>
                  </a:ext>
                </a:extLst>
              </a:tr>
            </a:tbl>
          </a:graphicData>
        </a:graphic>
      </p:graphicFrame>
      <p:sp>
        <p:nvSpPr>
          <p:cNvPr id="3" name="CuadroTexto 4">
            <a:extLst>
              <a:ext uri="{FF2B5EF4-FFF2-40B4-BE49-F238E27FC236}">
                <a16:creationId xmlns:a16="http://schemas.microsoft.com/office/drawing/2014/main" id="{BF8CFEED-4B6B-E7E9-B44C-B24B9045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</p:spTree>
    <p:extLst>
      <p:ext uri="{BB962C8B-B14F-4D97-AF65-F5344CB8AC3E}">
        <p14:creationId xmlns:p14="http://schemas.microsoft.com/office/powerpoint/2010/main" val="123284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4B81D245-5A5B-387B-10EE-220988CEF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B8DAEC25-C7FE-E861-81DB-ED82382D5CBF}"/>
              </a:ext>
            </a:extLst>
          </p:cNvPr>
          <p:cNvSpPr txBox="1">
            <a:spLocks/>
          </p:cNvSpPr>
          <p:nvPr/>
        </p:nvSpPr>
        <p:spPr>
          <a:xfrm>
            <a:off x="207928" y="22898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Emisión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de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Incapacidad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Electrónica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 – OOAD Nayarit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3" name="Gráfico 1">
            <a:extLst>
              <a:ext uri="{FF2B5EF4-FFF2-40B4-BE49-F238E27FC236}">
                <a16:creationId xmlns:a16="http://schemas.microsoft.com/office/drawing/2014/main" id="{D8BA3484-3334-CB89-032E-638E2B1B5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673974"/>
              </p:ext>
            </p:extLst>
          </p:nvPr>
        </p:nvGraphicFramePr>
        <p:xfrm>
          <a:off x="207928" y="1139252"/>
          <a:ext cx="11319507" cy="406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6BDF9163-65C4-B6D6-09A6-41A3D027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14" y="6290458"/>
            <a:ext cx="5289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Indicador: &gt;= 90%</a:t>
            </a:r>
          </a:p>
        </p:txBody>
      </p:sp>
    </p:spTree>
    <p:extLst>
      <p:ext uri="{BB962C8B-B14F-4D97-AF65-F5344CB8AC3E}">
        <p14:creationId xmlns:p14="http://schemas.microsoft.com/office/powerpoint/2010/main" val="15645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E99D1EC0-F511-F23A-E4C4-275E838C7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764E5026-78AC-FD22-C1E1-F2CA146B641C}"/>
              </a:ext>
            </a:extLst>
          </p:cNvPr>
          <p:cNvSpPr txBox="1">
            <a:spLocks/>
          </p:cNvSpPr>
          <p:nvPr/>
        </p:nvSpPr>
        <p:spPr>
          <a:xfrm>
            <a:off x="629587" y="746528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Junio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9A15FF0-BB87-5D89-867B-B6F45D02E94D}"/>
              </a:ext>
            </a:extLst>
          </p:cNvPr>
          <p:cNvSpPr txBox="1">
            <a:spLocks/>
          </p:cNvSpPr>
          <p:nvPr/>
        </p:nvSpPr>
        <p:spPr>
          <a:xfrm>
            <a:off x="584617" y="21784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Consulta Digital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4" name="13 Tabla">
            <a:extLst>
              <a:ext uri="{FF2B5EF4-FFF2-40B4-BE49-F238E27FC236}">
                <a16:creationId xmlns:a16="http://schemas.microsoft.com/office/drawing/2014/main" id="{C6B1CF25-8213-584E-A24D-181D7B56F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508659"/>
              </p:ext>
            </p:extLst>
          </p:nvPr>
        </p:nvGraphicFramePr>
        <p:xfrm>
          <a:off x="1428750" y="1597730"/>
          <a:ext cx="9334500" cy="959011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24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de Consultas realizadas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Meta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% Cumplimiento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2,669</a:t>
                      </a:r>
                      <a:endParaRPr lang="es-MX" sz="2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2,760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96.7%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4F4301D-D3EC-64DF-6D09-7091957F3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91668"/>
              </p:ext>
            </p:extLst>
          </p:nvPr>
        </p:nvGraphicFramePr>
        <p:xfrm>
          <a:off x="1045030" y="2899214"/>
          <a:ext cx="10203544" cy="2585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3355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1106577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2042911">
                  <a:extLst>
                    <a:ext uri="{9D8B030D-6E8A-4147-A177-3AD203B41FA5}">
                      <a16:colId xmlns:a16="http://schemas.microsoft.com/office/drawing/2014/main" val="2539561891"/>
                    </a:ext>
                  </a:extLst>
                </a:gridCol>
                <a:gridCol w="1872668">
                  <a:extLst>
                    <a:ext uri="{9D8B030D-6E8A-4147-A177-3AD203B41FA5}">
                      <a16:colId xmlns:a16="http://schemas.microsoft.com/office/drawing/2014/main" val="1225816795"/>
                    </a:ext>
                  </a:extLst>
                </a:gridCol>
                <a:gridCol w="2128033">
                  <a:extLst>
                    <a:ext uri="{9D8B030D-6E8A-4147-A177-3AD203B41FA5}">
                      <a16:colId xmlns:a16="http://schemas.microsoft.com/office/drawing/2014/main" val="2405722238"/>
                    </a:ext>
                  </a:extLst>
                </a:gridCol>
              </a:tblGrid>
              <a:tr h="24298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Consultorios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Consultas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% Cumplimiento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146.7%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125.0%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104.9%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</a:tbl>
          </a:graphicData>
        </a:graphic>
      </p:graphicFrame>
      <p:sp>
        <p:nvSpPr>
          <p:cNvPr id="8" name="13 Rectángulo">
            <a:extLst>
              <a:ext uri="{FF2B5EF4-FFF2-40B4-BE49-F238E27FC236}">
                <a16:creationId xmlns:a16="http://schemas.microsoft.com/office/drawing/2014/main" id="{575FACC4-04C3-D5D0-CCBF-E094317A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35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</p:spTree>
    <p:extLst>
      <p:ext uri="{BB962C8B-B14F-4D97-AF65-F5344CB8AC3E}">
        <p14:creationId xmlns:p14="http://schemas.microsoft.com/office/powerpoint/2010/main" val="256555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3F7A8631-7813-52C2-BD1F-000DE349F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57F2DB2-187F-9B41-F5FF-74BBF0E3A7FB}"/>
              </a:ext>
            </a:extLst>
          </p:cNvPr>
          <p:cNvSpPr txBox="1">
            <a:spLocks/>
          </p:cNvSpPr>
          <p:nvPr/>
        </p:nvSpPr>
        <p:spPr>
          <a:xfrm>
            <a:off x="584617" y="202853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Montserrat SemiBold"/>
              </a:rPr>
              <a:t>Consulta Digital – OOAD Nayarit 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13 Rectángulo">
            <a:extLst>
              <a:ext uri="{FF2B5EF4-FFF2-40B4-BE49-F238E27FC236}">
                <a16:creationId xmlns:a16="http://schemas.microsoft.com/office/drawing/2014/main" id="{3AB32E1D-A3DD-2689-AF43-B682B0182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7472"/>
            <a:ext cx="5900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altLang="es-MX" sz="1000" dirty="0">
                <a:latin typeface="Montserrat" pitchFamily="2" charset="0"/>
              </a:rPr>
              <a:t>https://analiticos.imss.gob.mx/#/site/DPES/views/IncapacidadesExpedidas/DetalleUnidad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763101A-13AB-2C1A-4FA8-B2924E93D55B}"/>
              </a:ext>
            </a:extLst>
          </p:cNvPr>
          <p:cNvSpPr/>
          <p:nvPr/>
        </p:nvSpPr>
        <p:spPr bwMode="white">
          <a:xfrm>
            <a:off x="397689" y="1666538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7" name="Gráfico 11">
            <a:extLst>
              <a:ext uri="{FF2B5EF4-FFF2-40B4-BE49-F238E27FC236}">
                <a16:creationId xmlns:a16="http://schemas.microsoft.com/office/drawing/2014/main" id="{ED85AA16-E1E7-BCD4-A23B-E0DD8750D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158575"/>
              </p:ext>
            </p:extLst>
          </p:nvPr>
        </p:nvGraphicFramePr>
        <p:xfrm>
          <a:off x="584617" y="1163940"/>
          <a:ext cx="10897849" cy="402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178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05A19E3C-34AF-09BD-A386-D8FDD75BF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6;p3">
            <a:extLst>
              <a:ext uri="{FF2B5EF4-FFF2-40B4-BE49-F238E27FC236}">
                <a16:creationId xmlns:a16="http://schemas.microsoft.com/office/drawing/2014/main" id="{29BBFFA0-50EB-E704-A118-EF4CCF7BBF72}"/>
              </a:ext>
            </a:extLst>
          </p:cNvPr>
          <p:cNvSpPr txBox="1">
            <a:spLocks/>
          </p:cNvSpPr>
          <p:nvPr/>
        </p:nvSpPr>
        <p:spPr>
          <a:xfrm>
            <a:off x="4811842" y="75844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Julio 2025</a:t>
            </a:r>
          </a:p>
        </p:txBody>
      </p:sp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2C53126D-7F6A-4717-B604-736865F6356D}"/>
              </a:ext>
            </a:extLst>
          </p:cNvPr>
          <p:cNvSpPr txBox="1">
            <a:spLocks/>
          </p:cNvSpPr>
          <p:nvPr/>
        </p:nvSpPr>
        <p:spPr>
          <a:xfrm>
            <a:off x="329784" y="112297"/>
            <a:ext cx="8668369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Historial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Clínico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aphicFrame>
        <p:nvGraphicFramePr>
          <p:cNvPr id="3" name="13 Tabla">
            <a:extLst>
              <a:ext uri="{FF2B5EF4-FFF2-40B4-BE49-F238E27FC236}">
                <a16:creationId xmlns:a16="http://schemas.microsoft.com/office/drawing/2014/main" id="{102E3D0C-D85E-F8AF-44EB-DFDF67F43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243062"/>
              </p:ext>
            </p:extLst>
          </p:nvPr>
        </p:nvGraphicFramePr>
        <p:xfrm>
          <a:off x="824457" y="638344"/>
          <a:ext cx="5965749" cy="45067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545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149">
                  <a:extLst>
                    <a:ext uri="{9D8B030D-6E8A-4147-A177-3AD203B41FA5}">
                      <a16:colId xmlns:a16="http://schemas.microsoft.com/office/drawing/2014/main" val="3780268101"/>
                    </a:ext>
                  </a:extLst>
                </a:gridCol>
              </a:tblGrid>
              <a:tr h="223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de Consultas realizadas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SIMF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ECE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PHEDS</a:t>
                      </a:r>
                    </a:p>
                  </a:txBody>
                  <a:tcPr marL="4609" marR="4609" marT="4608" marB="0" anchor="ctr"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95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25,602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16,959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1,810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6,833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6C8AF8B2-C998-21F9-9378-994CE6FA1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3731"/>
              </p:ext>
            </p:extLst>
          </p:nvPr>
        </p:nvGraphicFramePr>
        <p:xfrm>
          <a:off x="824457" y="1214523"/>
          <a:ext cx="4856699" cy="443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2053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24298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SIMF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1N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25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44428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24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27 San José del Valle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2,073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5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19 Mezcales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42888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18 Ixtlán Río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258962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4741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26 Xalisco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833631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52349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43813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14 Compostela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58976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7 Tecuala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53529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12 Aután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70904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17 Ahuacatlán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527517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22 San Juan Abajo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908805"/>
                  </a:ext>
                </a:extLst>
              </a:tr>
              <a:tr h="21664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 Fco. Madero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69073"/>
                  </a:ext>
                </a:extLst>
              </a:tr>
              <a:tr h="15760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9 Ruiz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600795"/>
                  </a:ext>
                </a:extLst>
              </a:tr>
            </a:tbl>
          </a:graphicData>
        </a:graphic>
      </p:graphicFrame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8B952268-F5EA-FC1C-FB17-F445F4C9B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493724"/>
              </p:ext>
            </p:extLst>
          </p:nvPr>
        </p:nvGraphicFramePr>
        <p:xfrm>
          <a:off x="6096000" y="1281704"/>
          <a:ext cx="4856699" cy="211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429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1er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SIMF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1N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4 Villa Hidalgo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16 La Peñita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13 San Blas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21 Pimientillo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11 Yago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8013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20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84.52%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8260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UMF 3 Cora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68.89%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47152"/>
                  </a:ext>
                </a:extLst>
              </a:tr>
            </a:tbl>
          </a:graphicData>
        </a:graphic>
      </p:graphicFrame>
      <p:graphicFrame>
        <p:nvGraphicFramePr>
          <p:cNvPr id="10" name="Tabla 5">
            <a:extLst>
              <a:ext uri="{FF2B5EF4-FFF2-40B4-BE49-F238E27FC236}">
                <a16:creationId xmlns:a16="http://schemas.microsoft.com/office/drawing/2014/main" id="{840E3221-E2B6-1007-68D1-335496C8B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973021"/>
              </p:ext>
            </p:extLst>
          </p:nvPr>
        </p:nvGraphicFramePr>
        <p:xfrm>
          <a:off x="6096000" y="3521733"/>
          <a:ext cx="4856699" cy="2114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7088">
                  <a:extLst>
                    <a:ext uri="{9D8B030D-6E8A-4147-A177-3AD203B41FA5}">
                      <a16:colId xmlns:a16="http://schemas.microsoft.com/office/drawing/2014/main" val="1867268339"/>
                    </a:ext>
                  </a:extLst>
                </a:gridCol>
                <a:gridCol w="853204">
                  <a:extLst>
                    <a:ext uri="{9D8B030D-6E8A-4147-A177-3AD203B41FA5}">
                      <a16:colId xmlns:a16="http://schemas.microsoft.com/office/drawing/2014/main" val="1868098650"/>
                    </a:ext>
                  </a:extLst>
                </a:gridCol>
                <a:gridCol w="918835">
                  <a:extLst>
                    <a:ext uri="{9D8B030D-6E8A-4147-A177-3AD203B41FA5}">
                      <a16:colId xmlns:a16="http://schemas.microsoft.com/office/drawing/2014/main" val="3240194285"/>
                    </a:ext>
                  </a:extLst>
                </a:gridCol>
                <a:gridCol w="787572">
                  <a:extLst>
                    <a:ext uri="{9D8B030D-6E8A-4147-A177-3AD203B41FA5}">
                      <a16:colId xmlns:a16="http://schemas.microsoft.com/office/drawing/2014/main" val="147962800"/>
                    </a:ext>
                  </a:extLst>
                </a:gridCol>
              </a:tblGrid>
              <a:tr h="24298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2do Nivel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600" b="1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8684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Referencias ECE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Consultas HC 2N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% Historial Clínico 1er Nivel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4037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 33 Bahía de Banderas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3,723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692549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 1 Tepic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05094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HGZMF 10 S. Ixcuintla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83637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HGSMF 8 Tuxpan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  <a:endParaRPr kumimoji="0" lang="es-MX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0487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HGSMF 15 Las Varas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80134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HGSMF 6 Acaponeta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382606"/>
                  </a:ext>
                </a:extLst>
              </a:tr>
              <a:tr h="21375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UMAA 28 Tepic (Aut)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47152"/>
                  </a:ext>
                </a:extLst>
              </a:tr>
            </a:tbl>
          </a:graphicData>
        </a:graphic>
      </p:graphicFrame>
      <p:sp>
        <p:nvSpPr>
          <p:cNvPr id="11" name="13 Rectángulo">
            <a:extLst>
              <a:ext uri="{FF2B5EF4-FFF2-40B4-BE49-F238E27FC236}">
                <a16:creationId xmlns:a16="http://schemas.microsoft.com/office/drawing/2014/main" id="{45091963-1524-1461-C7CD-6380A5EB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2803F4A6-4389-BD23-9CD2-803BB7BCF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824" y="6290458"/>
            <a:ext cx="62684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MX" sz="1600" b="1" dirty="0">
                <a:solidFill>
                  <a:srgbClr val="2A5C4B"/>
                </a:solidFill>
                <a:latin typeface="Montserrat SemiBold" panose="00000700000000000000" pitchFamily="2" charset="0"/>
                <a:sym typeface="Saira SemiCondensed Medium"/>
              </a:rPr>
              <a:t>Indicador 1er Nivel: &gt;= 55%   Indicador 2do Nivel: &gt;= 20%</a:t>
            </a:r>
          </a:p>
        </p:txBody>
      </p:sp>
    </p:spTree>
    <p:extLst>
      <p:ext uri="{BB962C8B-B14F-4D97-AF65-F5344CB8AC3E}">
        <p14:creationId xmlns:p14="http://schemas.microsoft.com/office/powerpoint/2010/main" val="50396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>
          <a:extLst>
            <a:ext uri="{FF2B5EF4-FFF2-40B4-BE49-F238E27FC236}">
              <a16:creationId xmlns:a16="http://schemas.microsoft.com/office/drawing/2014/main" id="{B78E71A6-2FF8-1293-7797-CFB483EA7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3">
            <a:extLst>
              <a:ext uri="{FF2B5EF4-FFF2-40B4-BE49-F238E27FC236}">
                <a16:creationId xmlns:a16="http://schemas.microsoft.com/office/drawing/2014/main" id="{61933BAE-A522-2401-27BA-E63CB2BE258C}"/>
              </a:ext>
            </a:extLst>
          </p:cNvPr>
          <p:cNvSpPr txBox="1">
            <a:spLocks/>
          </p:cNvSpPr>
          <p:nvPr/>
        </p:nvSpPr>
        <p:spPr>
          <a:xfrm>
            <a:off x="329785" y="112297"/>
            <a:ext cx="5591330" cy="45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A7802D"/>
                </a:solidFill>
                <a:latin typeface="MadrePatri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BC945A"/>
              </a:buClr>
              <a:buSzPts val="2400"/>
              <a:buFont typeface="Arial"/>
              <a:buNone/>
            </a:pP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Historial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Clínico</a:t>
            </a:r>
            <a:r>
              <a:rPr lang="en-US" sz="2600" dirty="0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- </a:t>
            </a:r>
            <a:r>
              <a:rPr lang="en-US" sz="2600" dirty="0" err="1">
                <a:solidFill>
                  <a:srgbClr val="235C4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Comparativo</a:t>
            </a:r>
            <a:endParaRPr lang="en-US" sz="2600" dirty="0">
              <a:solidFill>
                <a:srgbClr val="235C4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13 Rectángulo">
            <a:extLst>
              <a:ext uri="{FF2B5EF4-FFF2-40B4-BE49-F238E27FC236}">
                <a16:creationId xmlns:a16="http://schemas.microsoft.com/office/drawing/2014/main" id="{3D986BF6-2BC1-0C24-E942-5CB6299ED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3050"/>
            <a:ext cx="69076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s-MX" altLang="es-MX" sz="1000" dirty="0">
                <a:latin typeface="Montserrat" pitchFamily="2" charset="0"/>
              </a:rPr>
              <a:t>Fuente: https://analiticos.imss.gob.mx/#/site/DIDT/views/MonitoreoSIMFHistorialClnico/Cifrasdeuso?:iid=1</a:t>
            </a: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C763101A-13AB-2C1A-4FA8-B2924E93D55B}"/>
              </a:ext>
            </a:extLst>
          </p:cNvPr>
          <p:cNvSpPr/>
          <p:nvPr/>
        </p:nvSpPr>
        <p:spPr bwMode="white">
          <a:xfrm>
            <a:off x="277734" y="1865937"/>
            <a:ext cx="7126941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/>
          </a:p>
        </p:txBody>
      </p:sp>
      <p:graphicFrame>
        <p:nvGraphicFramePr>
          <p:cNvPr id="5" name="Gráfico 11">
            <a:extLst>
              <a:ext uri="{FF2B5EF4-FFF2-40B4-BE49-F238E27FC236}">
                <a16:creationId xmlns:a16="http://schemas.microsoft.com/office/drawing/2014/main" id="{ED85AA16-E1E7-BCD4-A23B-E0DD8750D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954034"/>
              </p:ext>
            </p:extLst>
          </p:nvPr>
        </p:nvGraphicFramePr>
        <p:xfrm>
          <a:off x="917551" y="1232037"/>
          <a:ext cx="10356897" cy="439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70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C985F9-5627-4741-9617-D752FE8E1959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93DE11-4462-449F-B6B5-8898C267C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041864-E57F-4E6F-9F8A-887294599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2005</Words>
  <Application>Microsoft Office PowerPoint</Application>
  <PresentationFormat>Widescreen</PresentationFormat>
  <Paragraphs>730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Montserrat</vt:lpstr>
      <vt:lpstr>Montserrat SemiBold</vt:lpstr>
      <vt:lpstr>Noto Sans</vt:lpstr>
      <vt:lpstr>Calibri</vt:lpstr>
      <vt:lpstr>Arial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Ximena Pérez Viveros</dc:creator>
  <cp:lastModifiedBy>Jorge Fernando Ramirez Castro</cp:lastModifiedBy>
  <cp:revision>35</cp:revision>
  <dcterms:created xsi:type="dcterms:W3CDTF">2024-12-28T21:44:20Z</dcterms:created>
  <dcterms:modified xsi:type="dcterms:W3CDTF">2025-08-18T04:59:25Z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0x01010046FD03E494956F4E9A1D342D76580B0A</vt:lpwstr>
  </property>
</Properties>
</file>