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1" r:id="rId6"/>
    <p:sldId id="284" r:id="rId7"/>
    <p:sldId id="286" r:id="rId8"/>
    <p:sldId id="565" r:id="rId9"/>
    <p:sldId id="556" r:id="rId10"/>
    <p:sldId id="566" r:id="rId11"/>
    <p:sldId id="557" r:id="rId12"/>
    <p:sldId id="567" r:id="rId13"/>
    <p:sldId id="550" r:id="rId14"/>
    <p:sldId id="569" r:id="rId15"/>
    <p:sldId id="551" r:id="rId16"/>
    <p:sldId id="552" r:id="rId17"/>
    <p:sldId id="554" r:id="rId18"/>
    <p:sldId id="568" r:id="rId19"/>
  </p:sldIdLst>
  <p:sldSz cx="12192000" cy="6858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6C1C33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8"/>
    <p:restoredTop sz="94718"/>
  </p:normalViewPr>
  <p:slideViewPr>
    <p:cSldViewPr snapToGrid="0">
      <p:cViewPr varScale="1">
        <p:scale>
          <a:sx n="106" d="100"/>
          <a:sy n="106" d="100"/>
        </p:scale>
        <p:origin x="1182" y="96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527530C1-5FAA-433C-90BE-2D82654261C6}"/>
    <pc:docChg chg="undo redo custSel addSld modSld">
      <pc:chgData name="Jorge Fernando Ramirez Castro" userId="4a67dbb0-7bc4-428e-ab03-5721427e73f6" providerId="ADAL" clId="{527530C1-5FAA-433C-90BE-2D82654261C6}" dt="2025-05-18T20:46:34.572" v="767"/>
      <pc:docMkLst>
        <pc:docMk/>
      </pc:docMkLst>
      <pc:sldChg chg="modSp mod">
        <pc:chgData name="Jorge Fernando Ramirez Castro" userId="4a67dbb0-7bc4-428e-ab03-5721427e73f6" providerId="ADAL" clId="{527530C1-5FAA-433C-90BE-2D82654261C6}" dt="2025-05-18T18:35:04.203" v="4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527530C1-5FAA-433C-90BE-2D82654261C6}" dt="2025-05-18T18:35:04.203" v="4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orge Fernando Ramirez Castro" userId="4a67dbb0-7bc4-428e-ab03-5721427e73f6" providerId="ADAL" clId="{527530C1-5FAA-433C-90BE-2D82654261C6}" dt="2025-05-18T18:41:22.748" v="34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527530C1-5FAA-433C-90BE-2D82654261C6}" dt="2025-05-18T18:35:13.374" v="23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527530C1-5FAA-433C-90BE-2D82654261C6}" dt="2025-05-18T18:41:22.748" v="34" actId="20577"/>
          <ac:spMkLst>
            <pc:docMk/>
            <pc:sldMk cId="0" sldId="261"/>
            <ac:spMk id="13" creationId="{673B3484-8203-9C32-2BB6-44BA0A6183F2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8:41:07.127" v="29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41:10.169" v="30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527530C1-5FAA-433C-90BE-2D82654261C6}" dt="2025-05-18T18:45:09.513" v="63" actId="1076"/>
        <pc:sldMkLst>
          <pc:docMk/>
          <pc:sldMk cId="570037601" sldId="283"/>
        </pc:sldMkLst>
      </pc:sldChg>
      <pc:sldChg chg="modSp mod">
        <pc:chgData name="Jorge Fernando Ramirez Castro" userId="4a67dbb0-7bc4-428e-ab03-5721427e73f6" providerId="ADAL" clId="{527530C1-5FAA-433C-90BE-2D82654261C6}" dt="2025-05-18T18:53:17.089" v="121" actId="122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527530C1-5FAA-433C-90BE-2D82654261C6}" dt="2025-05-18T18:45:47.838" v="68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48:15.040" v="103" actId="20577"/>
          <ac:graphicFrameMkLst>
            <pc:docMk/>
            <pc:sldMk cId="1320819569" sldId="284"/>
            <ac:graphicFrameMk id="5" creationId="{BDDCCD14-614C-9175-31AE-CF5E22AE7C1C}"/>
          </ac:graphicFrameMkLst>
        </pc:graphicFrameChg>
        <pc:graphicFrameChg chg="modGraphic">
          <ac:chgData name="Jorge Fernando Ramirez Castro" userId="4a67dbb0-7bc4-428e-ab03-5721427e73f6" providerId="ADAL" clId="{527530C1-5FAA-433C-90BE-2D82654261C6}" dt="2025-05-18T18:48:26.008" v="113" actId="2057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7.089" v="121" actId="122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3.170" v="120" actId="12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0:43.232" v="223" actId="1037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527530C1-5FAA-433C-90BE-2D82654261C6}" dt="2025-05-18T18:53:29.767" v="126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55:08.212" v="153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0:43.232" v="223" actId="1037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5:55.750" v="532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527530C1-5FAA-433C-90BE-2D82654261C6}" dt="2025-05-18T19:39:41.228" v="438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527530C1-5FAA-433C-90BE-2D82654261C6}" dt="2025-05-18T20:22:28.256" v="509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527530C1-5FAA-433C-90BE-2D82654261C6}" dt="2025-05-18T20:25:55.750" v="532" actId="20577"/>
          <ac:spMkLst>
            <pc:docMk/>
            <pc:sldMk cId="2947633612" sldId="550"/>
            <ac:spMk id="7" creationId="{D5A98BD8-682A-27A4-8EB0-CAAEAD4FA7B3}"/>
          </ac:spMkLst>
        </pc:spChg>
      </pc:sldChg>
      <pc:sldChg chg="modSp mod">
        <pc:chgData name="Jorge Fernando Ramirez Castro" userId="4a67dbb0-7bc4-428e-ab03-5721427e73f6" providerId="ADAL" clId="{527530C1-5FAA-433C-90BE-2D82654261C6}" dt="2025-05-18T19:31:53.756" v="389" actId="403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527530C1-5FAA-433C-90BE-2D82654261C6}" dt="2025-05-18T19:25:38.965" v="360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527530C1-5FAA-433C-90BE-2D82654261C6}" dt="2025-05-18T19:26:26.030" v="364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53.756" v="389" actId="403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2:33.561" v="396" actId="27918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527530C1-5FAA-433C-90BE-2D82654261C6}" dt="2025-05-18T19:32:01.807" v="393" actId="20577"/>
          <ac:spMkLst>
            <pc:docMk/>
            <pc:sldMk cId="1574912679" sldId="552"/>
            <ac:spMk id="3" creationId="{E60B1230-C718-AC38-05A6-AF8307253569}"/>
          </ac:spMkLst>
        </pc:spChg>
        <pc:spChg chg="mod">
          <ac:chgData name="Jorge Fernando Ramirez Castro" userId="4a67dbb0-7bc4-428e-ab03-5721427e73f6" providerId="ADAL" clId="{527530C1-5FAA-433C-90BE-2D82654261C6}" dt="2025-05-18T19:30:36.139" v="382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43.496" v="388" actId="403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5:54.424" v="426" actId="27918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527530C1-5FAA-433C-90BE-2D82654261C6}" dt="2025-05-18T19:34:27.237" v="415" actId="20577"/>
          <ac:spMkLst>
            <pc:docMk/>
            <pc:sldMk cId="2448230623" sldId="554"/>
            <ac:spMk id="4" creationId="{A6799661-8A8E-DF26-E6D3-4431487E6EFC}"/>
          </ac:spMkLst>
        </pc:spChg>
        <pc:spChg chg="mod">
          <ac:chgData name="Jorge Fernando Ramirez Castro" userId="4a67dbb0-7bc4-428e-ab03-5721427e73f6" providerId="ADAL" clId="{527530C1-5FAA-433C-90BE-2D82654261C6}" dt="2025-05-18T19:34:21.804" v="411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5:32.849" v="423" actId="404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7:42.052" v="276" actId="122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527530C1-5FAA-433C-90BE-2D82654261C6}" dt="2025-05-18T19:04:16.997" v="247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06:50.374" v="263" actId="6549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7:42.052" v="276" actId="122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23:35.356" v="345" actId="122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527530C1-5FAA-433C-90BE-2D82654261C6}" dt="2025-05-18T19:10:04.526" v="294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18:47.443" v="330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28.207" v="343" actId="12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2.069" v="344" actId="122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5.356" v="345" actId="122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7:25.841" v="542"/>
        <pc:sldMkLst>
          <pc:docMk/>
          <pc:sldMk cId="3307763753" sldId="558"/>
        </pc:sldMkLst>
      </pc:sldChg>
      <pc:sldChg chg="modSp mod">
        <pc:chgData name="Jorge Fernando Ramirez Castro" userId="4a67dbb0-7bc4-428e-ab03-5721427e73f6" providerId="ADAL" clId="{527530C1-5FAA-433C-90BE-2D82654261C6}" dt="2025-05-18T20:28:47.465" v="550"/>
        <pc:sldMkLst>
          <pc:docMk/>
          <pc:sldMk cId="1540198429" sldId="561"/>
        </pc:sldMkLst>
      </pc:sldChg>
      <pc:sldChg chg="modSp mod">
        <pc:chgData name="Jorge Fernando Ramirez Castro" userId="4a67dbb0-7bc4-428e-ab03-5721427e73f6" providerId="ADAL" clId="{527530C1-5FAA-433C-90BE-2D82654261C6}" dt="2025-05-18T20:29:45.869" v="558"/>
        <pc:sldMkLst>
          <pc:docMk/>
          <pc:sldMk cId="497010853" sldId="564"/>
        </pc:sldMkLst>
      </pc:sldChg>
      <pc:sldChg chg="modSp mod">
        <pc:chgData name="Jorge Fernando Ramirez Castro" userId="4a67dbb0-7bc4-428e-ab03-5721427e73f6" providerId="ADAL" clId="{527530C1-5FAA-433C-90BE-2D82654261C6}" dt="2025-05-18T19:04:02.987" v="242" actId="403"/>
        <pc:sldMkLst>
          <pc:docMk/>
          <pc:sldMk cId="156450022" sldId="565"/>
        </pc:sldMkLst>
        <pc:spChg chg="mod">
          <ac:chgData name="Jorge Fernando Ramirez Castro" userId="4a67dbb0-7bc4-428e-ab03-5721427e73f6" providerId="ADAL" clId="{527530C1-5FAA-433C-90BE-2D82654261C6}" dt="2025-05-18T19:02:15.460" v="239" actId="20577"/>
          <ac:spMkLst>
            <pc:docMk/>
            <pc:sldMk cId="156450022" sldId="565"/>
            <ac:spMk id="2" creationId="{B8DAEC25-C7FE-E861-81DB-ED82382D5CBF}"/>
          </ac:spMkLst>
        </pc:spChg>
        <pc:graphicFrameChg chg="mod">
          <ac:chgData name="Jorge Fernando Ramirez Castro" userId="4a67dbb0-7bc4-428e-ab03-5721427e73f6" providerId="ADAL" clId="{527530C1-5FAA-433C-90BE-2D82654261C6}" dt="2025-05-18T19:04:02.987" v="242" actId="403"/>
          <ac:graphicFrameMkLst>
            <pc:docMk/>
            <pc:sldMk cId="156450022" sldId="565"/>
            <ac:graphicFrameMk id="3" creationId="{D8BA3484-3334-CB89-032E-638E2B1B5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9:00.815" v="284" actId="403"/>
        <pc:sldMkLst>
          <pc:docMk/>
          <pc:sldMk cId="1791789213" sldId="566"/>
        </pc:sldMkLst>
        <pc:graphicFrameChg chg="mod">
          <ac:chgData name="Jorge Fernando Ramirez Castro" userId="4a67dbb0-7bc4-428e-ab03-5721427e73f6" providerId="ADAL" clId="{527530C1-5FAA-433C-90BE-2D82654261C6}" dt="2025-05-18T19:09:00.815" v="284" actId="403"/>
          <ac:graphicFrameMkLst>
            <pc:docMk/>
            <pc:sldMk cId="1791789213" sldId="566"/>
            <ac:graphicFrameMk id="7" creationId="{ED85AA16-E1E7-BCD4-A23B-E0DD8750DF53}"/>
          </ac:graphicFrameMkLst>
        </pc:graphicFrameChg>
      </pc:sldChg>
      <pc:sldChg chg="mod">
        <pc:chgData name="Jorge Fernando Ramirez Castro" userId="4a67dbb0-7bc4-428e-ab03-5721427e73f6" providerId="ADAL" clId="{527530C1-5FAA-433C-90BE-2D82654261C6}" dt="2025-05-18T19:24:47.629" v="355" actId="27918"/>
        <pc:sldMkLst>
          <pc:docMk/>
          <pc:sldMk cId="3757018053" sldId="567"/>
        </pc:sldMkLst>
      </pc:sldChg>
      <pc:sldChg chg="modSp mod">
        <pc:chgData name="Jorge Fernando Ramirez Castro" userId="4a67dbb0-7bc4-428e-ab03-5721427e73f6" providerId="ADAL" clId="{527530C1-5FAA-433C-90BE-2D82654261C6}" dt="2025-05-18T20:46:34.572" v="767"/>
        <pc:sldMkLst>
          <pc:docMk/>
          <pc:sldMk cId="3507247352" sldId="568"/>
        </pc:sldMkLst>
        <pc:graphicFrameChg chg="mod">
          <ac:chgData name="Jorge Fernando Ramirez Castro" userId="4a67dbb0-7bc4-428e-ab03-5721427e73f6" providerId="ADAL" clId="{527530C1-5FAA-433C-90BE-2D82654261C6}" dt="2025-05-18T20:45:26.537" v="754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6:34.572" v="767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5:58.292" v="759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30:32.818" v="565" actId="20577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527530C1-5FAA-433C-90BE-2D82654261C6}" dt="2025-05-18T20:30:32.818" v="565" actId="20577"/>
          <ac:spMkLst>
            <pc:docMk/>
            <pc:sldMk cId="2117508756" sldId="569"/>
            <ac:spMk id="2" creationId="{3399F054-1A6A-C10F-0ECD-7B0FF076C1CC}"/>
          </ac:spMkLst>
        </pc:spChg>
      </pc:sldChg>
      <pc:sldChg chg="addSp delSp modSp add mod">
        <pc:chgData name="Jorge Fernando Ramirez Castro" userId="4a67dbb0-7bc4-428e-ab03-5721427e73f6" providerId="ADAL" clId="{527530C1-5FAA-433C-90BE-2D82654261C6}" dt="2025-05-18T20:42:46.014" v="751" actId="122"/>
        <pc:sldMkLst>
          <pc:docMk/>
          <pc:sldMk cId="1882910363" sldId="570"/>
        </pc:sldMkLst>
      </pc:sldChg>
    </pc:docChg>
  </pc:docChgLst>
  <pc:docChgLst>
    <pc:chgData name="Jorge Fernando Ramirez Castro" userId="4a67dbb0-7bc4-428e-ab03-5721427e73f6" providerId="ADAL" clId="{B3120D29-543F-4DC7-B82A-A2591FD36149}"/>
    <pc:docChg chg="modSld">
      <pc:chgData name="Jorge Fernando Ramirez Castro" userId="4a67dbb0-7bc4-428e-ab03-5721427e73f6" providerId="ADAL" clId="{B3120D29-543F-4DC7-B82A-A2591FD36149}" dt="2025-07-14T18:15:38.394" v="0" actId="729"/>
      <pc:docMkLst>
        <pc:docMk/>
      </pc:docMkLst>
      <pc:sldChg chg="mod modShow">
        <pc:chgData name="Jorge Fernando Ramirez Castro" userId="4a67dbb0-7bc4-428e-ab03-5721427e73f6" providerId="ADAL" clId="{B3120D29-543F-4DC7-B82A-A2591FD36149}" dt="2025-07-14T18:15:38.394" v="0" actId="729"/>
        <pc:sldMkLst>
          <pc:docMk/>
          <pc:sldMk cId="0" sldId="261"/>
        </pc:sldMkLst>
      </pc:sldChg>
    </pc:docChg>
  </pc:docChgLst>
  <pc:docChgLst>
    <pc:chgData name="Jorge Fernando Ramirez Castro" userId="4a67dbb0-7bc4-428e-ab03-5721427e73f6" providerId="ADAL" clId="{BF79C2BC-21EA-432D-8D79-4EFE98EBFB14}"/>
    <pc:docChg chg="custSel modSld">
      <pc:chgData name="Jorge Fernando Ramirez Castro" userId="4a67dbb0-7bc4-428e-ab03-5721427e73f6" providerId="ADAL" clId="{BF79C2BC-21EA-432D-8D79-4EFE98EBFB14}" dt="2025-06-05T19:37:31.925" v="22" actId="478"/>
      <pc:docMkLst>
        <pc:docMk/>
      </pc:docMkLst>
      <pc:sldChg chg="addSp delSp modSp mod delAnim modAnim">
        <pc:chgData name="Jorge Fernando Ramirez Castro" userId="4a67dbb0-7bc4-428e-ab03-5721427e73f6" providerId="ADAL" clId="{BF79C2BC-21EA-432D-8D79-4EFE98EBFB14}" dt="2025-06-05T19:37:31.925" v="22" actId="478"/>
        <pc:sldMkLst>
          <pc:docMk/>
          <pc:sldMk cId="0" sldId="2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45444</c:v>
                </c:pt>
                <c:pt idx="1">
                  <c:v>45474</c:v>
                </c:pt>
                <c:pt idx="2">
                  <c:v>45505</c:v>
                </c:pt>
                <c:pt idx="3">
                  <c:v>45536</c:v>
                </c:pt>
                <c:pt idx="4">
                  <c:v>45566</c:v>
                </c:pt>
                <c:pt idx="5">
                  <c:v>45597</c:v>
                </c:pt>
                <c:pt idx="6">
                  <c:v>45627</c:v>
                </c:pt>
                <c:pt idx="7">
                  <c:v>45658</c:v>
                </c:pt>
                <c:pt idx="8">
                  <c:v>45689</c:v>
                </c:pt>
                <c:pt idx="9">
                  <c:v>45717</c:v>
                </c:pt>
                <c:pt idx="10">
                  <c:v>45748</c:v>
                </c:pt>
                <c:pt idx="11">
                  <c:v>45778</c:v>
                </c:pt>
                <c:pt idx="12">
                  <c:v>45809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0.86550000000000005</c:v>
                </c:pt>
                <c:pt idx="1">
                  <c:v>0.878</c:v>
                </c:pt>
                <c:pt idx="2">
                  <c:v>0.90439999999999998</c:v>
                </c:pt>
                <c:pt idx="3">
                  <c:v>0.90380000000000005</c:v>
                </c:pt>
                <c:pt idx="4">
                  <c:v>0.9093</c:v>
                </c:pt>
                <c:pt idx="5">
                  <c:v>0.87470000000000003</c:v>
                </c:pt>
                <c:pt idx="6">
                  <c:v>0.89280000000000004</c:v>
                </c:pt>
                <c:pt idx="7">
                  <c:v>0.92900000000000005</c:v>
                </c:pt>
                <c:pt idx="8">
                  <c:v>0.92930000000000001</c:v>
                </c:pt>
                <c:pt idx="9">
                  <c:v>0.92400000000000004</c:v>
                </c:pt>
                <c:pt idx="10">
                  <c:v>0.93879999999999997</c:v>
                </c:pt>
                <c:pt idx="11">
                  <c:v>0.93369999999999997</c:v>
                </c:pt>
                <c:pt idx="12">
                  <c:v>0.93859999999999999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A7-45B4-A5F3-A69E163E46A3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22-4756-B7EF-03D7C95F82C2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dLbl>
              <c:idx val="2"/>
              <c:layout>
                <c:manualLayout>
                  <c:x val="-6.3965622358501459E-17"/>
                  <c:y val="-3.1548518889503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1-41B9-A9CC-357072A960F0}"/>
                </c:ext>
              </c:extLst>
            </c:dLbl>
            <c:dLbl>
              <c:idx val="3"/>
              <c:layout>
                <c:manualLayout>
                  <c:x val="-6.9781485048904732E-3"/>
                  <c:y val="-2.8043127901780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A7-45B4-A5F3-A69E163E4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Hoja1!$B$2:$B$7</c:f>
              <c:numCache>
                <c:formatCode>0.00%</c:formatCode>
                <c:ptCount val="6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  <c:pt idx="3">
                  <c:v>0.98040000000000005</c:v>
                </c:pt>
                <c:pt idx="4">
                  <c:v>0.998</c:v>
                </c:pt>
                <c:pt idx="5">
                  <c:v>1.0815999999999999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45444</c:v>
                </c:pt>
                <c:pt idx="1">
                  <c:v>45474</c:v>
                </c:pt>
                <c:pt idx="2">
                  <c:v>45505</c:v>
                </c:pt>
                <c:pt idx="3">
                  <c:v>45536</c:v>
                </c:pt>
                <c:pt idx="4">
                  <c:v>45566</c:v>
                </c:pt>
                <c:pt idx="5">
                  <c:v>45597</c:v>
                </c:pt>
                <c:pt idx="6">
                  <c:v>45627</c:v>
                </c:pt>
                <c:pt idx="7">
                  <c:v>45658</c:v>
                </c:pt>
                <c:pt idx="8">
                  <c:v>45689</c:v>
                </c:pt>
                <c:pt idx="9">
                  <c:v>45717</c:v>
                </c:pt>
                <c:pt idx="10">
                  <c:v>45748</c:v>
                </c:pt>
                <c:pt idx="11">
                  <c:v>45778</c:v>
                </c:pt>
                <c:pt idx="12">
                  <c:v>45809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0.70799999999999996</c:v>
                </c:pt>
                <c:pt idx="1">
                  <c:v>0.88800000000000001</c:v>
                </c:pt>
                <c:pt idx="2">
                  <c:v>1.1919999999999999</c:v>
                </c:pt>
                <c:pt idx="3">
                  <c:v>1.177</c:v>
                </c:pt>
                <c:pt idx="4">
                  <c:v>0.97799999999999998</c:v>
                </c:pt>
                <c:pt idx="5">
                  <c:v>0.83499999999999996</c:v>
                </c:pt>
                <c:pt idx="6">
                  <c:v>0.77900000000000003</c:v>
                </c:pt>
                <c:pt idx="7">
                  <c:v>0.84499999999999997</c:v>
                </c:pt>
                <c:pt idx="8">
                  <c:v>0.755</c:v>
                </c:pt>
                <c:pt idx="9">
                  <c:v>0.72499999999999998</c:v>
                </c:pt>
                <c:pt idx="10">
                  <c:v>0.79400000000000004</c:v>
                </c:pt>
                <c:pt idx="11">
                  <c:v>0.85599999999999998</c:v>
                </c:pt>
                <c:pt idx="12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45444</c:v>
                </c:pt>
                <c:pt idx="1">
                  <c:v>45474</c:v>
                </c:pt>
                <c:pt idx="2">
                  <c:v>45505</c:v>
                </c:pt>
                <c:pt idx="3">
                  <c:v>45536</c:v>
                </c:pt>
                <c:pt idx="4">
                  <c:v>45566</c:v>
                </c:pt>
                <c:pt idx="5">
                  <c:v>45597</c:v>
                </c:pt>
                <c:pt idx="6">
                  <c:v>45627</c:v>
                </c:pt>
                <c:pt idx="7">
                  <c:v>45658</c:v>
                </c:pt>
                <c:pt idx="8">
                  <c:v>45689</c:v>
                </c:pt>
                <c:pt idx="9">
                  <c:v>45717</c:v>
                </c:pt>
                <c:pt idx="10">
                  <c:v>45748</c:v>
                </c:pt>
                <c:pt idx="11">
                  <c:v>45778</c:v>
                </c:pt>
                <c:pt idx="12">
                  <c:v>45809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5881</c:v>
                </c:pt>
                <c:pt idx="1">
                  <c:v>8047</c:v>
                </c:pt>
                <c:pt idx="2">
                  <c:v>7923</c:v>
                </c:pt>
                <c:pt idx="3">
                  <c:v>7429</c:v>
                </c:pt>
                <c:pt idx="4">
                  <c:v>8485</c:v>
                </c:pt>
                <c:pt idx="5">
                  <c:v>8265</c:v>
                </c:pt>
                <c:pt idx="6">
                  <c:v>9339</c:v>
                </c:pt>
                <c:pt idx="7">
                  <c:v>11770</c:v>
                </c:pt>
                <c:pt idx="8">
                  <c:v>10173</c:v>
                </c:pt>
                <c:pt idx="9">
                  <c:v>13956</c:v>
                </c:pt>
                <c:pt idx="10">
                  <c:v>17660</c:v>
                </c:pt>
                <c:pt idx="11">
                  <c:v>20900</c:v>
                </c:pt>
                <c:pt idx="12">
                  <c:v>19040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Pt>
            <c:idx val="4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E-483E-A341-EC50050B9CAF}"/>
              </c:ext>
            </c:extLst>
          </c:dPt>
          <c:dPt>
            <c:idx val="5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718-4E46-9F9C-B607B0CA33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Hoja1!$B$2:$B$7</c:f>
              <c:numCache>
                <c:formatCode>#,##0.00</c:formatCode>
                <c:ptCount val="6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  <c:pt idx="3">
                  <c:v>39320.75</c:v>
                </c:pt>
                <c:pt idx="4">
                  <c:v>35924.79</c:v>
                </c:pt>
                <c:pt idx="5">
                  <c:v>38842.6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82</c:v>
                </c:pt>
                <c:pt idx="1">
                  <c:v>71</c:v>
                </c:pt>
                <c:pt idx="2">
                  <c:v>38</c:v>
                </c:pt>
                <c:pt idx="3" formatCode="#,##0">
                  <c:v>1276</c:v>
                </c:pt>
                <c:pt idx="4">
                  <c:v>880</c:v>
                </c:pt>
                <c:pt idx="5">
                  <c:v>271</c:v>
                </c:pt>
                <c:pt idx="6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94</c:v>
                </c:pt>
                <c:pt idx="1">
                  <c:v>85</c:v>
                </c:pt>
                <c:pt idx="2">
                  <c:v>46</c:v>
                </c:pt>
                <c:pt idx="3" formatCode="#,##0">
                  <c:v>1245</c:v>
                </c:pt>
                <c:pt idx="4">
                  <c:v>927</c:v>
                </c:pt>
                <c:pt idx="5">
                  <c:v>298</c:v>
                </c:pt>
                <c:pt idx="6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41</c:v>
                </c:pt>
                <c:pt idx="1">
                  <c:v>38</c:v>
                </c:pt>
                <c:pt idx="2">
                  <c:v>21</c:v>
                </c:pt>
                <c:pt idx="3">
                  <c:v>616</c:v>
                </c:pt>
                <c:pt idx="4">
                  <c:v>563</c:v>
                </c:pt>
                <c:pt idx="5">
                  <c:v>162</c:v>
                </c:pt>
                <c:pt idx="6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39</c:v>
                </c:pt>
                <c:pt idx="1">
                  <c:v>38</c:v>
                </c:pt>
                <c:pt idx="2">
                  <c:v>21</c:v>
                </c:pt>
                <c:pt idx="3">
                  <c:v>627</c:v>
                </c:pt>
                <c:pt idx="4">
                  <c:v>580</c:v>
                </c:pt>
                <c:pt idx="5">
                  <c:v>154</c:v>
                </c:pt>
                <c:pt idx="6">
                  <c:v>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83</c:v>
                </c:pt>
                <c:pt idx="1">
                  <c:v>189</c:v>
                </c:pt>
                <c:pt idx="2">
                  <c:v>85</c:v>
                </c:pt>
                <c:pt idx="3" formatCode="#,##0">
                  <c:v>1938</c:v>
                </c:pt>
                <c:pt idx="4" formatCode="#,##0">
                  <c:v>1275</c:v>
                </c:pt>
                <c:pt idx="5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93</c:v>
                </c:pt>
                <c:pt idx="1">
                  <c:v>183</c:v>
                </c:pt>
                <c:pt idx="2">
                  <c:v>74</c:v>
                </c:pt>
                <c:pt idx="3" formatCode="#,##0">
                  <c:v>1733</c:v>
                </c:pt>
                <c:pt idx="4" formatCode="#,##0">
                  <c:v>1131</c:v>
                </c:pt>
                <c:pt idx="5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FD-4E73-827E-05072F0182D5}"/>
              </c:ext>
            </c:extLst>
          </c:dPt>
          <c:dPt>
            <c:idx val="5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8A-4C92-8D15-90A849F0B435}"/>
              </c:ext>
            </c:extLst>
          </c:dPt>
          <c:dLbls>
            <c:dLbl>
              <c:idx val="0"/>
              <c:layout>
                <c:manualLayout>
                  <c:x val="-3.8379816776897606E-2"/>
                  <c:y val="-3.8559300864948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D-40E9-BD25-05438AEC6069}"/>
                </c:ext>
              </c:extLst>
            </c:dLbl>
            <c:dLbl>
              <c:idx val="1"/>
              <c:layout>
                <c:manualLayout>
                  <c:x val="-1.7445371262226249E-2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2-4563-8979-F75397A55B1C}"/>
                </c:ext>
              </c:extLst>
            </c:dLbl>
            <c:dLbl>
              <c:idx val="2"/>
              <c:layout>
                <c:manualLayout>
                  <c:x val="-6.3965622358501459E-17"/>
                  <c:y val="-2.804312790178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9-4D27-B422-45DBE10A64DF}"/>
                </c:ext>
              </c:extLst>
            </c:dLbl>
            <c:dLbl>
              <c:idx val="3"/>
              <c:layout>
                <c:manualLayout>
                  <c:x val="0"/>
                  <c:y val="-3.505390987722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D-40E9-BD25-05438AEC6069}"/>
                </c:ext>
              </c:extLst>
            </c:dLbl>
            <c:dLbl>
              <c:idx val="4"/>
              <c:layout>
                <c:manualLayout>
                  <c:x val="3.4890742524451086E-3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FD-4E73-827E-05072F0182D5}"/>
                </c:ext>
              </c:extLst>
            </c:dLbl>
            <c:dLbl>
              <c:idx val="5"/>
              <c:layout>
                <c:manualLayout>
                  <c:x val="2.093444551467142E-2"/>
                  <c:y val="-2.4537736914058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8A-4C92-8D15-90A849F0B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Hoja1!$B$2:$B$7</c:f>
              <c:numCache>
                <c:formatCode>0.00%</c:formatCode>
                <c:ptCount val="6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  <c:pt idx="3">
                  <c:v>0.85550000000000004</c:v>
                </c:pt>
                <c:pt idx="4">
                  <c:v>0.95989999999999998</c:v>
                </c:pt>
                <c:pt idx="5">
                  <c:v>0.97240000000000004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EF-4E18-B39B-F8631D643F75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0BD-481E-94BB-3AAA21ED9B9D}"/>
              </c:ext>
            </c:extLst>
          </c:dPt>
          <c:dPt>
            <c:idx val="5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8DE-473F-A8F4-F4AEF33BD0F6}"/>
              </c:ext>
            </c:extLst>
          </c:dPt>
          <c:dLbls>
            <c:dLbl>
              <c:idx val="1"/>
              <c:layout>
                <c:manualLayout>
                  <c:x val="-3.4890742524452366E-3"/>
                  <c:y val="-3.5053909877225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64-4C9A-B97C-1F86B2907E5A}"/>
                </c:ext>
              </c:extLst>
            </c:dLbl>
            <c:dLbl>
              <c:idx val="2"/>
              <c:layout>
                <c:manualLayout>
                  <c:x val="6.9781485048905374E-3"/>
                  <c:y val="-3.15485188895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2-42C4-9769-A56FBB7ADE87}"/>
                </c:ext>
              </c:extLst>
            </c:dLbl>
            <c:dLbl>
              <c:idx val="3"/>
              <c:layout>
                <c:manualLayout>
                  <c:x val="3.4890742524452366E-3"/>
                  <c:y val="-1.7526954938612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F-4E18-B39B-F8631D643F75}"/>
                </c:ext>
              </c:extLst>
            </c:dLbl>
            <c:dLbl>
              <c:idx val="4"/>
              <c:layout>
                <c:manualLayout>
                  <c:x val="3.4890742524452366E-3"/>
                  <c:y val="-4.557008284039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D-481E-94BB-3AAA21ED9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Hoja1!$B$2:$B$7</c:f>
              <c:numCache>
                <c:formatCode>0.00%</c:formatCode>
                <c:ptCount val="6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  <c:pt idx="3">
                  <c:v>1.0508999999999999</c:v>
                </c:pt>
                <c:pt idx="4">
                  <c:v>1.0581</c:v>
                </c:pt>
                <c:pt idx="5">
                  <c:v>1.0154000000000001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Junio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Junio 2025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74227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38,842.6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119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39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F03A4BEC-5628-E014-588D-FC5FEF89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92450"/>
              </p:ext>
            </p:extLst>
          </p:nvPr>
        </p:nvGraphicFramePr>
        <p:xfrm>
          <a:off x="7481229" y="1285190"/>
          <a:ext cx="4071717" cy="434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3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49772">
                  <a:extLst>
                    <a:ext uri="{9D8B030D-6E8A-4147-A177-3AD203B41FA5}">
                      <a16:colId xmlns:a16="http://schemas.microsoft.com/office/drawing/2014/main" val="104309319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358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lucia.ortegasal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2677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041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447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silvia.montoyaram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53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abraham.acostaara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01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76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silvia.chavezgod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4244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carlos.rodriguezhue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293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759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81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908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43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45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6345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919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mirna.martinezr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63527"/>
                  </a:ext>
                </a:extLst>
              </a:tr>
            </a:tbl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6E2AF425-D2E1-68BD-153B-64B048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44538"/>
              </p:ext>
            </p:extLst>
          </p:nvPr>
        </p:nvGraphicFramePr>
        <p:xfrm>
          <a:off x="2753805" y="1285190"/>
          <a:ext cx="4071717" cy="434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72428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14270">
                  <a:extLst>
                    <a:ext uri="{9D8B030D-6E8A-4147-A177-3AD203B41FA5}">
                      <a16:colId xmlns:a16="http://schemas.microsoft.com/office/drawing/2014/main" val="112558598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gloria.gonzalezdia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priscila.castroalc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6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</a:t>
            </a: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040559"/>
              </p:ext>
            </p:extLst>
          </p:nvPr>
        </p:nvGraphicFramePr>
        <p:xfrm>
          <a:off x="2685143" y="1923994"/>
          <a:ext cx="6792686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2849083" y="1354741"/>
            <a:ext cx="6464805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17497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83.53%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82.61%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102.49%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94.93%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90.94%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97.85%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97.24%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825595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11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/07/2025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07250"/>
              </p:ext>
            </p:extLst>
          </p:nvPr>
        </p:nvGraphicFramePr>
        <p:xfrm>
          <a:off x="3957403" y="4345349"/>
          <a:ext cx="7339656" cy="17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95.12%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101.79%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103.02%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95.06%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101.54%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854445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11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/07/2025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50218"/>
              </p:ext>
            </p:extLst>
          </p:nvPr>
        </p:nvGraphicFramePr>
        <p:xfrm>
          <a:off x="3751488" y="4375942"/>
          <a:ext cx="7991328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103.28%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114.86%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111.83%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91.09%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3,764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108.16%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338290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11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/07/2025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074900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12026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129107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/>
          <p:cNvSpPr txBox="1">
            <a:spLocks/>
          </p:cNvSpPr>
          <p:nvPr/>
        </p:nvSpPr>
        <p:spPr>
          <a:xfrm>
            <a:off x="0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 de uso Mayo 2025 (comparativo MOCE-SIMOC)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F070304-5331-3E71-39A7-89784239815B}"/>
              </a:ext>
            </a:extLst>
          </p:cNvPr>
          <p:cNvSpPr txBox="1">
            <a:spLocks/>
          </p:cNvSpPr>
          <p:nvPr/>
        </p:nvSpPr>
        <p:spPr>
          <a:xfrm>
            <a:off x="0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Expediente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6572C0B7-7A2B-A712-BD63-E45DB1C8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6689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https://analiticos.imss.gob.mx/#/site/DIDT/views/IndicadoresUsoyAdopcinDIDT/DetalleUnidad2?:iid=1</a:t>
            </a:r>
          </a:p>
        </p:txBody>
      </p:sp>
      <p:graphicFrame>
        <p:nvGraphicFramePr>
          <p:cNvPr id="12" name="11 Tabla">
            <a:extLst>
              <a:ext uri="{FF2B5EF4-FFF2-40B4-BE49-F238E27FC236}">
                <a16:creationId xmlns:a16="http://schemas.microsoft.com/office/drawing/2014/main" id="{DD22A107-2107-EAC7-B005-60E53821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01054"/>
              </p:ext>
            </p:extLst>
          </p:nvPr>
        </p:nvGraphicFramePr>
        <p:xfrm>
          <a:off x="254757" y="1440206"/>
          <a:ext cx="10273410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9326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130.17%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76.82%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126.97%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16,599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155.45%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33 Bahía de 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9,301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6,950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133.83%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74.72%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161.11%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137.64%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32,883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22,536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145.91%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13" name="CuadroTexto 4">
            <a:extLst>
              <a:ext uri="{FF2B5EF4-FFF2-40B4-BE49-F238E27FC236}">
                <a16:creationId xmlns:a16="http://schemas.microsoft.com/office/drawing/2014/main" id="{673B3484-8203-9C32-2BB6-44BA0A61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97" y="5772918"/>
            <a:ext cx="4346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actualización: 13/06/2025</a:t>
            </a:r>
          </a:p>
        </p:txBody>
      </p:sp>
      <p:graphicFrame>
        <p:nvGraphicFramePr>
          <p:cNvPr id="3" name="11 Tabla">
            <a:extLst>
              <a:ext uri="{FF2B5EF4-FFF2-40B4-BE49-F238E27FC236}">
                <a16:creationId xmlns:a16="http://schemas.microsoft.com/office/drawing/2014/main" id="{A44B3214-3D7B-FCC4-1940-B2538CCC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35267"/>
              </p:ext>
            </p:extLst>
          </p:nvPr>
        </p:nvGraphicFramePr>
        <p:xfrm>
          <a:off x="10686096" y="1441356"/>
          <a:ext cx="1317116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17116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Abr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99.62%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104.79%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81B55A8-F32B-D8BF-915F-DAAB0DF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525" y="5774073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84904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Mayo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11,257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10,745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95.45%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95013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AUTÁN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77818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PE{ITA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AHUACATLÁN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RÍO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81.94%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70180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95.18%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28910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2,179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85.64%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31385"/>
              </p:ext>
            </p:extLst>
          </p:nvPr>
        </p:nvGraphicFramePr>
        <p:xfrm>
          <a:off x="509666" y="2836650"/>
          <a:ext cx="11197653" cy="270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983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475514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1424156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1973195316"/>
                    </a:ext>
                  </a:extLst>
                </a:gridCol>
                <a:gridCol w="1356500">
                  <a:extLst>
                    <a:ext uri="{9D8B030D-6E8A-4147-A177-3AD203B41FA5}">
                      <a16:colId xmlns:a16="http://schemas.microsoft.com/office/drawing/2014/main" val="3534588504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Mayo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Junio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Bahía de B.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IXC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58.33%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Emisión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– Nayarit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76370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59224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2,517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2,520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99.9%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87844"/>
              </p:ext>
            </p:extLst>
          </p:nvPr>
        </p:nvGraphicFramePr>
        <p:xfrm>
          <a:off x="1045030" y="2899214"/>
          <a:ext cx="10203544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355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06577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042911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187266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128033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978078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86879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19,040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13,975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1,877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3,188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83198"/>
              </p:ext>
            </p:extLst>
          </p:nvPr>
        </p:nvGraphicFramePr>
        <p:xfrm>
          <a:off x="824457" y="121452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10767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71.83%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45.71%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30.43%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41690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56.84%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11.98%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701775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1961</Words>
  <Application>Microsoft Office PowerPoint</Application>
  <PresentationFormat>Panorámica</PresentationFormat>
  <Paragraphs>700</Paragraphs>
  <Slides>15</Slides>
  <Notes>15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Montserrat</vt:lpstr>
      <vt:lpstr>Arial</vt:lpstr>
      <vt:lpstr>Noto Sans</vt:lpstr>
      <vt:lpstr>Calibri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Jorge Fernando Ramirez Castro</cp:lastModifiedBy>
  <cp:revision>29</cp:revision>
  <dcterms:created xsi:type="dcterms:W3CDTF">2024-12-28T21:44:20Z</dcterms:created>
  <dcterms:modified xsi:type="dcterms:W3CDTF">2025-07-14T18:15:39Z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