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4D204F-4B54-5788-76AA-81B5D84C44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E11026B-455D-045F-40E4-EFF76D13B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6E2484-0A34-61E7-3601-9500C66E0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1CE886-7078-7A54-9A84-41FF00CF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CCAED8-9562-244F-3FDF-C1A08000E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8255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D72C18-8DD7-E1AA-AF22-D35FF003F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9CA7B4-A3EB-8A3F-2A67-F07E52842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AE827D-8661-A52A-D454-A4198DD09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D48851-0B80-7D38-FF48-7CF6B95E0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ABD6C8-B394-50B1-919A-2040853EC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2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A1525E-7D91-5AE2-A370-549ADF8692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13223FC-929F-F078-83EC-2E1A0B194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F6F783-B881-7D84-7489-C2E636DA3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79945A-3FE0-B9CE-5EF9-2D5EE78A6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0D550-FBB0-B36B-2413-FB233FD93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2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0376CE-40EB-411F-54D3-FC066DA43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F4099A-3E47-98D3-53BD-3C0D106A0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C0589C-0280-3176-378C-4DBBB0FD5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C0B31B-7E61-D7DB-0D3B-81E5422A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2DE5E8-B587-682C-B3F6-C4DEA5CD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549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D53921-6E09-11F7-A42E-69F287DB2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CA365A-459E-4D2C-680D-9B6D538CF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E6B082-BCF2-3864-EE8C-46ADC411C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03B4FF-0193-2F87-1645-504CC923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67C06B-1A3C-B98D-6750-0B524B9C6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4034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65F015-B364-A084-B930-7FE73E931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7EFD8-2789-F730-A6D4-2522EEBE31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62BCA5F-8F53-1437-524D-F3E96EC685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C317C-D50B-2851-CE92-FE39054FC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72F91D-CC6D-D73C-ECF4-4E4F65AF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A0E448-11C6-2DB0-CE92-548A5539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9843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2DBA9-E824-1386-7966-5761E08FB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E2ADC-F19B-C4AA-EBB4-DC5FA62FA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6A02EF7-55A7-3255-004D-3A96BD6401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050BF4-73FF-44B3-AE56-B90C34B0A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EF6AF14-6D96-3B68-7C43-8943DA520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2651970-68C6-2BB9-1924-3EE6D16F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F58FECB-269A-DDEC-7D57-618FE2DD1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61902F7-CC0E-F077-9DCD-4500ACBE9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14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6BBBE2-FBAB-8DC5-E705-10FC9D05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F5D3FBD-CA7D-54B3-1F88-E187D3B22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F2AFCE7-4E24-6EA3-68FB-A5B55071E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CD9A4BB-FFEA-E574-A790-F0B5030D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3070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D5960E-A66B-6B2C-A06C-C984A910B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778EFE-B43A-0F9E-C6E5-2584FC45E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7E7798D-BECC-02D3-55E3-E2F62BB19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15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327DE0-501C-F502-DA08-A331A0355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AF8B0B-2997-E95E-981D-C3219AEEA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DAF2170-C703-343E-3331-88709819F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3F59150-8CB7-AB9B-53EE-4E884BC1D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8D1764-8CBE-4227-4347-457B984B6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06F03C-D054-7DB0-45D7-1889A4BDD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555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44E52-F5B9-EE07-4BE2-6827EA71B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1CC2A03-DDAF-5ECA-928E-A39B36E82D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F5EDA1-4144-6883-DDAF-008B608B02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90BC5F4-D4ED-9FD8-6143-FB60E2FA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0A03B5-D49A-272E-B7AA-1055DEE9C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27A3F8-E7B2-F496-808D-4154E5D57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650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EEE99BA-0B18-2F23-08F8-6D824CAD5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C7163A-9E0C-A07D-196F-0509BCE5BD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190330-F897-9762-7768-630232AD1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7B93AC-AB86-4B61-BBFD-FDB01A10DA50}" type="datetimeFigureOut">
              <a:rPr lang="es-MX" smtClean="0"/>
              <a:t>26/08/2025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D3A3F4-2423-AB3D-CDD7-5D72EE09DC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5D5CB2-07D2-05D4-59CA-609753F02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A9F1B8-2510-4555-AE22-0571679BFB5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521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CED4D40-4B67-4331-AC48-79B82B4A47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9DD2691-4213-F98D-A930-9CC09CA5E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881" y="484178"/>
            <a:ext cx="10909640" cy="136407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Oportunidad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Quirúrgica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en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Cirugías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Electivas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No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Concertadas</a:t>
            </a:r>
            <a:r>
              <a:rPr kumimoji="0" lang="en-US" altLang="es-MX" sz="3600" b="1" i="0" u="none" strike="noStrike" kern="1200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es-MX" sz="3600" b="1" i="0" u="none" strike="noStrike" kern="1200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Realizadas</a:t>
            </a: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es-MX" sz="3600" b="0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670CEDEF-4F34-412E-84EE-329C1E936A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07702" y="1733454"/>
            <a:ext cx="4572000" cy="18288"/>
          </a:xfrm>
          <a:custGeom>
            <a:avLst/>
            <a:gdLst>
              <a:gd name="connsiteX0" fmla="*/ 0 w 4572000"/>
              <a:gd name="connsiteY0" fmla="*/ 0 h 18288"/>
              <a:gd name="connsiteX1" fmla="*/ 515983 w 4572000"/>
              <a:gd name="connsiteY1" fmla="*/ 0 h 18288"/>
              <a:gd name="connsiteX2" fmla="*/ 1031966 w 4572000"/>
              <a:gd name="connsiteY2" fmla="*/ 0 h 18288"/>
              <a:gd name="connsiteX3" fmla="*/ 1639389 w 4572000"/>
              <a:gd name="connsiteY3" fmla="*/ 0 h 18288"/>
              <a:gd name="connsiteX4" fmla="*/ 2383971 w 4572000"/>
              <a:gd name="connsiteY4" fmla="*/ 0 h 18288"/>
              <a:gd name="connsiteX5" fmla="*/ 2945674 w 4572000"/>
              <a:gd name="connsiteY5" fmla="*/ 0 h 18288"/>
              <a:gd name="connsiteX6" fmla="*/ 3507377 w 4572000"/>
              <a:gd name="connsiteY6" fmla="*/ 0 h 18288"/>
              <a:gd name="connsiteX7" fmla="*/ 4572000 w 4572000"/>
              <a:gd name="connsiteY7" fmla="*/ 0 h 18288"/>
              <a:gd name="connsiteX8" fmla="*/ 4572000 w 4572000"/>
              <a:gd name="connsiteY8" fmla="*/ 18288 h 18288"/>
              <a:gd name="connsiteX9" fmla="*/ 3873137 w 4572000"/>
              <a:gd name="connsiteY9" fmla="*/ 18288 h 18288"/>
              <a:gd name="connsiteX10" fmla="*/ 3311434 w 4572000"/>
              <a:gd name="connsiteY10" fmla="*/ 18288 h 18288"/>
              <a:gd name="connsiteX11" fmla="*/ 2749731 w 4572000"/>
              <a:gd name="connsiteY11" fmla="*/ 18288 h 18288"/>
              <a:gd name="connsiteX12" fmla="*/ 2050869 w 4572000"/>
              <a:gd name="connsiteY12" fmla="*/ 18288 h 18288"/>
              <a:gd name="connsiteX13" fmla="*/ 1306286 w 4572000"/>
              <a:gd name="connsiteY13" fmla="*/ 18288 h 18288"/>
              <a:gd name="connsiteX14" fmla="*/ 790303 w 4572000"/>
              <a:gd name="connsiteY14" fmla="*/ 18288 h 18288"/>
              <a:gd name="connsiteX15" fmla="*/ 0 w 4572000"/>
              <a:gd name="connsiteY15" fmla="*/ 18288 h 18288"/>
              <a:gd name="connsiteX16" fmla="*/ 0 w 457200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72000" h="18288" fill="none" extrusionOk="0">
                <a:moveTo>
                  <a:pt x="0" y="0"/>
                </a:moveTo>
                <a:cubicBezTo>
                  <a:pt x="105156" y="-20963"/>
                  <a:pt x="340432" y="822"/>
                  <a:pt x="515983" y="0"/>
                </a:cubicBezTo>
                <a:cubicBezTo>
                  <a:pt x="691534" y="-822"/>
                  <a:pt x="850679" y="16479"/>
                  <a:pt x="1031966" y="0"/>
                </a:cubicBezTo>
                <a:cubicBezTo>
                  <a:pt x="1213253" y="-16479"/>
                  <a:pt x="1443646" y="-18730"/>
                  <a:pt x="1639389" y="0"/>
                </a:cubicBezTo>
                <a:cubicBezTo>
                  <a:pt x="1835132" y="18730"/>
                  <a:pt x="2159975" y="18531"/>
                  <a:pt x="2383971" y="0"/>
                </a:cubicBezTo>
                <a:cubicBezTo>
                  <a:pt x="2607967" y="-18531"/>
                  <a:pt x="2719096" y="-12030"/>
                  <a:pt x="2945674" y="0"/>
                </a:cubicBezTo>
                <a:cubicBezTo>
                  <a:pt x="3172252" y="12030"/>
                  <a:pt x="3269167" y="27666"/>
                  <a:pt x="3507377" y="0"/>
                </a:cubicBezTo>
                <a:cubicBezTo>
                  <a:pt x="3745587" y="-27666"/>
                  <a:pt x="4116741" y="18705"/>
                  <a:pt x="4572000" y="0"/>
                </a:cubicBezTo>
                <a:cubicBezTo>
                  <a:pt x="4572895" y="8974"/>
                  <a:pt x="4571454" y="9359"/>
                  <a:pt x="4572000" y="18288"/>
                </a:cubicBezTo>
                <a:cubicBezTo>
                  <a:pt x="4374698" y="3942"/>
                  <a:pt x="4098874" y="-11042"/>
                  <a:pt x="3873137" y="18288"/>
                </a:cubicBezTo>
                <a:cubicBezTo>
                  <a:pt x="3647400" y="47618"/>
                  <a:pt x="3517055" y="5421"/>
                  <a:pt x="3311434" y="18288"/>
                </a:cubicBezTo>
                <a:cubicBezTo>
                  <a:pt x="3105813" y="31155"/>
                  <a:pt x="3025168" y="17856"/>
                  <a:pt x="2749731" y="18288"/>
                </a:cubicBezTo>
                <a:cubicBezTo>
                  <a:pt x="2474294" y="18720"/>
                  <a:pt x="2291766" y="-14168"/>
                  <a:pt x="2050869" y="18288"/>
                </a:cubicBezTo>
                <a:cubicBezTo>
                  <a:pt x="1809972" y="50744"/>
                  <a:pt x="1540276" y="46798"/>
                  <a:pt x="1306286" y="18288"/>
                </a:cubicBezTo>
                <a:cubicBezTo>
                  <a:pt x="1072296" y="-10222"/>
                  <a:pt x="972445" y="19645"/>
                  <a:pt x="790303" y="18288"/>
                </a:cubicBezTo>
                <a:cubicBezTo>
                  <a:pt x="608161" y="16931"/>
                  <a:pt x="200981" y="8241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572000" h="18288" stroke="0" extrusionOk="0">
                <a:moveTo>
                  <a:pt x="0" y="0"/>
                </a:moveTo>
                <a:cubicBezTo>
                  <a:pt x="143285" y="-9565"/>
                  <a:pt x="327959" y="-11498"/>
                  <a:pt x="561703" y="0"/>
                </a:cubicBezTo>
                <a:cubicBezTo>
                  <a:pt x="795447" y="11498"/>
                  <a:pt x="838260" y="18255"/>
                  <a:pt x="1077686" y="0"/>
                </a:cubicBezTo>
                <a:cubicBezTo>
                  <a:pt x="1317112" y="-18255"/>
                  <a:pt x="1437472" y="23514"/>
                  <a:pt x="1639389" y="0"/>
                </a:cubicBezTo>
                <a:cubicBezTo>
                  <a:pt x="1841306" y="-23514"/>
                  <a:pt x="2037142" y="-12551"/>
                  <a:pt x="2292531" y="0"/>
                </a:cubicBezTo>
                <a:cubicBezTo>
                  <a:pt x="2547920" y="12551"/>
                  <a:pt x="2810436" y="-20352"/>
                  <a:pt x="2991394" y="0"/>
                </a:cubicBezTo>
                <a:cubicBezTo>
                  <a:pt x="3172352" y="20352"/>
                  <a:pt x="3530025" y="-13347"/>
                  <a:pt x="3735977" y="0"/>
                </a:cubicBezTo>
                <a:cubicBezTo>
                  <a:pt x="3941929" y="13347"/>
                  <a:pt x="4161497" y="34086"/>
                  <a:pt x="4572000" y="0"/>
                </a:cubicBezTo>
                <a:cubicBezTo>
                  <a:pt x="4571545" y="6162"/>
                  <a:pt x="4571903" y="11775"/>
                  <a:pt x="4572000" y="18288"/>
                </a:cubicBezTo>
                <a:cubicBezTo>
                  <a:pt x="4228040" y="36490"/>
                  <a:pt x="4199736" y="42557"/>
                  <a:pt x="3873137" y="18288"/>
                </a:cubicBezTo>
                <a:cubicBezTo>
                  <a:pt x="3546538" y="-5981"/>
                  <a:pt x="3472124" y="16809"/>
                  <a:pt x="3128554" y="18288"/>
                </a:cubicBezTo>
                <a:cubicBezTo>
                  <a:pt x="2784984" y="19767"/>
                  <a:pt x="2735896" y="-17781"/>
                  <a:pt x="2383971" y="18288"/>
                </a:cubicBezTo>
                <a:cubicBezTo>
                  <a:pt x="2032046" y="54357"/>
                  <a:pt x="2019324" y="2920"/>
                  <a:pt x="1867989" y="18288"/>
                </a:cubicBezTo>
                <a:cubicBezTo>
                  <a:pt x="1716654" y="33656"/>
                  <a:pt x="1418675" y="32575"/>
                  <a:pt x="1169126" y="18288"/>
                </a:cubicBezTo>
                <a:cubicBezTo>
                  <a:pt x="919577" y="4001"/>
                  <a:pt x="798537" y="16165"/>
                  <a:pt x="561703" y="18288"/>
                </a:cubicBezTo>
                <a:cubicBezTo>
                  <a:pt x="324869" y="20411"/>
                  <a:pt x="221395" y="-912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054A140-A488-A04E-851B-A55DE581A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14772"/>
            <a:ext cx="12192000" cy="390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0644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Felipe Silva Nuñez</dc:creator>
  <cp:lastModifiedBy>Felipe Silva Nuñez</cp:lastModifiedBy>
  <cp:revision>5</cp:revision>
  <dcterms:created xsi:type="dcterms:W3CDTF">2025-02-14T21:40:18Z</dcterms:created>
  <dcterms:modified xsi:type="dcterms:W3CDTF">2025-08-26T16:38:48Z</dcterms:modified>
</cp:coreProperties>
</file>