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4"/>
  </p:notesMasterIdLst>
  <p:sldIdLst>
    <p:sldId id="257" r:id="rId5"/>
    <p:sldId id="261" r:id="rId6"/>
    <p:sldId id="283" r:id="rId7"/>
    <p:sldId id="284" r:id="rId8"/>
    <p:sldId id="286" r:id="rId9"/>
    <p:sldId id="565" r:id="rId10"/>
    <p:sldId id="556" r:id="rId11"/>
    <p:sldId id="566" r:id="rId12"/>
    <p:sldId id="557" r:id="rId13"/>
    <p:sldId id="567" r:id="rId14"/>
    <p:sldId id="550" r:id="rId15"/>
    <p:sldId id="558" r:id="rId16"/>
    <p:sldId id="561" r:id="rId17"/>
    <p:sldId id="564" r:id="rId18"/>
    <p:sldId id="569" r:id="rId19"/>
    <p:sldId id="551" r:id="rId20"/>
    <p:sldId id="552" r:id="rId21"/>
    <p:sldId id="554" r:id="rId22"/>
    <p:sldId id="568" r:id="rId23"/>
  </p:sldIdLst>
  <p:sldSz cx="12192000" cy="6858000"/>
  <p:notesSz cx="6858000" cy="9144000"/>
  <p:embeddedFontLst>
    <p:embeddedFont>
      <p:font typeface="Aptos Narrow" panose="020B0004020202020204" pitchFamily="34" charset="0"/>
      <p:regular r:id="rId25"/>
      <p:bold r:id="rId26"/>
      <p:italic r:id="rId27"/>
      <p:boldItalic r:id="rId28"/>
    </p:embeddedFont>
    <p:embeddedFont>
      <p:font typeface="Montserrat" panose="00000500000000000000" pitchFamily="2" charset="0"/>
      <p:regular r:id="rId29"/>
      <p:bold r:id="rId30"/>
      <p:italic r:id="rId31"/>
      <p:boldItalic r:id="rId32"/>
    </p:embeddedFont>
    <p:embeddedFont>
      <p:font typeface="Montserrat SemiBold" panose="00000700000000000000" pitchFamily="2" charset="0"/>
      <p:regular r:id="rId33"/>
      <p:bold r:id="rId34"/>
      <p:italic r:id="rId35"/>
      <p:boldItalic r:id="rId36"/>
    </p:embeddedFont>
    <p:embeddedFont>
      <p:font typeface="Noto Sans" panose="020B050204050402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92">
          <p15:clr>
            <a:srgbClr val="A4A3A4"/>
          </p15:clr>
        </p15:guide>
        <p15:guide id="2" pos="4063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h8dox5c0rN+dTo82FBm2GZyBe+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1C33"/>
    <a:srgbClr val="BC945A"/>
    <a:srgbClr val="245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1ADED2-FF91-4089-9C3A-99B650144318}" v="387" dt="2025-04-21T01:47:52.8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78"/>
    <p:restoredTop sz="94718"/>
  </p:normalViewPr>
  <p:slideViewPr>
    <p:cSldViewPr snapToGrid="0">
      <p:cViewPr>
        <p:scale>
          <a:sx n="66" d="100"/>
          <a:sy n="66" d="100"/>
        </p:scale>
        <p:origin x="390" y="36"/>
      </p:cViewPr>
      <p:guideLst>
        <p:guide orient="horz" pos="992"/>
        <p:guide pos="40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41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e Fernando Ramirez Castro" userId="4a67dbb0-7bc4-428e-ab03-5721427e73f6" providerId="ADAL" clId="{4E740FD5-7815-4627-A6ED-740BA0990B99}"/>
    <pc:docChg chg="undo redo custSel addSld delSld modSld sldOrd">
      <pc:chgData name="Jorge Fernando Ramirez Castro" userId="4a67dbb0-7bc4-428e-ab03-5721427e73f6" providerId="ADAL" clId="{4E740FD5-7815-4627-A6ED-740BA0990B99}" dt="2025-01-21T16:19:22.606" v="1881"/>
      <pc:docMkLst>
        <pc:docMk/>
      </pc:docMkLst>
      <pc:sldChg chg="modSp mod">
        <pc:chgData name="Jorge Fernando Ramirez Castro" userId="4a67dbb0-7bc4-428e-ab03-5721427e73f6" providerId="ADAL" clId="{4E740FD5-7815-4627-A6ED-740BA0990B99}" dt="2025-01-18T21:31:00.783" v="3" actId="404"/>
        <pc:sldMkLst>
          <pc:docMk/>
          <pc:sldMk cId="0" sldId="261"/>
        </pc:sldMkLst>
      </pc:sldChg>
      <pc:sldChg chg="del">
        <pc:chgData name="Jorge Fernando Ramirez Castro" userId="4a67dbb0-7bc4-428e-ab03-5721427e73f6" providerId="ADAL" clId="{4E740FD5-7815-4627-A6ED-740BA0990B99}" dt="2025-01-18T21:31:43.191" v="4" actId="47"/>
        <pc:sldMkLst>
          <pc:docMk/>
          <pc:sldMk cId="0" sldId="265"/>
        </pc:sldMkLst>
      </pc:sldChg>
      <pc:sldChg chg="del">
        <pc:chgData name="Jorge Fernando Ramirez Castro" userId="4a67dbb0-7bc4-428e-ab03-5721427e73f6" providerId="ADAL" clId="{4E740FD5-7815-4627-A6ED-740BA0990B99}" dt="2025-01-18T21:31:44.005" v="5" actId="47"/>
        <pc:sldMkLst>
          <pc:docMk/>
          <pc:sldMk cId="0" sldId="266"/>
        </pc:sldMkLst>
      </pc:sldChg>
      <pc:sldChg chg="add del">
        <pc:chgData name="Jorge Fernando Ramirez Castro" userId="4a67dbb0-7bc4-428e-ab03-5721427e73f6" providerId="ADAL" clId="{4E740FD5-7815-4627-A6ED-740BA0990B99}" dt="2025-01-18T21:42:21.791" v="300" actId="47"/>
        <pc:sldMkLst>
          <pc:docMk/>
          <pc:sldMk cId="1811322283" sldId="266"/>
        </pc:sldMkLst>
      </pc:sldChg>
      <pc:sldChg chg="del">
        <pc:chgData name="Jorge Fernando Ramirez Castro" userId="4a67dbb0-7bc4-428e-ab03-5721427e73f6" providerId="ADAL" clId="{4E740FD5-7815-4627-A6ED-740BA0990B99}" dt="2025-01-18T23:59:21.197" v="1393" actId="47"/>
        <pc:sldMkLst>
          <pc:docMk/>
          <pc:sldMk cId="0" sldId="271"/>
        </pc:sldMkLst>
      </pc:sldChg>
      <pc:sldChg chg="addSp modSp new del">
        <pc:chgData name="Jorge Fernando Ramirez Castro" userId="4a67dbb0-7bc4-428e-ab03-5721427e73f6" providerId="ADAL" clId="{4E740FD5-7815-4627-A6ED-740BA0990B99}" dt="2025-01-18T22:24:44.063" v="1041" actId="47"/>
        <pc:sldMkLst>
          <pc:docMk/>
          <pc:sldMk cId="967129145" sldId="272"/>
        </pc:sldMkLst>
      </pc:sldChg>
      <pc:sldChg chg="new del">
        <pc:chgData name="Jorge Fernando Ramirez Castro" userId="4a67dbb0-7bc4-428e-ab03-5721427e73f6" providerId="ADAL" clId="{4E740FD5-7815-4627-A6ED-740BA0990B99}" dt="2025-01-21T15:54:16.995" v="1817" actId="47"/>
        <pc:sldMkLst>
          <pc:docMk/>
          <pc:sldMk cId="147791452" sldId="273"/>
        </pc:sldMkLst>
      </pc:sldChg>
      <pc:sldChg chg="addSp modSp new del">
        <pc:chgData name="Jorge Fernando Ramirez Castro" userId="4a67dbb0-7bc4-428e-ab03-5721427e73f6" providerId="ADAL" clId="{4E740FD5-7815-4627-A6ED-740BA0990B99}" dt="2025-01-18T22:17:45.206" v="720" actId="47"/>
        <pc:sldMkLst>
          <pc:docMk/>
          <pc:sldMk cId="436511230" sldId="274"/>
        </pc:sldMkLst>
      </pc:sldChg>
      <pc:sldChg chg="new del">
        <pc:chgData name="Jorge Fernando Ramirez Castro" userId="4a67dbb0-7bc4-428e-ab03-5721427e73f6" providerId="ADAL" clId="{4E740FD5-7815-4627-A6ED-740BA0990B99}" dt="2025-01-21T15:54:16.995" v="1817" actId="47"/>
        <pc:sldMkLst>
          <pc:docMk/>
          <pc:sldMk cId="2712158811" sldId="275"/>
        </pc:sldMkLst>
      </pc:sldChg>
      <pc:sldChg chg="new del">
        <pc:chgData name="Jorge Fernando Ramirez Castro" userId="4a67dbb0-7bc4-428e-ab03-5721427e73f6" providerId="ADAL" clId="{4E740FD5-7815-4627-A6ED-740BA0990B99}" dt="2025-01-21T15:54:16.995" v="1817" actId="47"/>
        <pc:sldMkLst>
          <pc:docMk/>
          <pc:sldMk cId="2544664599" sldId="276"/>
        </pc:sldMkLst>
      </pc:sldChg>
      <pc:sldChg chg="addSp modSp new del modAnim">
        <pc:chgData name="Jorge Fernando Ramirez Castro" userId="4a67dbb0-7bc4-428e-ab03-5721427e73f6" providerId="ADAL" clId="{4E740FD5-7815-4627-A6ED-740BA0990B99}" dt="2025-01-21T15:54:16.995" v="1817" actId="47"/>
        <pc:sldMkLst>
          <pc:docMk/>
          <pc:sldMk cId="2270580056" sldId="277"/>
        </pc:sldMkLst>
      </pc:sldChg>
      <pc:sldChg chg="new del">
        <pc:chgData name="Jorge Fernando Ramirez Castro" userId="4a67dbb0-7bc4-428e-ab03-5721427e73f6" providerId="ADAL" clId="{4E740FD5-7815-4627-A6ED-740BA0990B99}" dt="2025-01-21T15:54:16.995" v="1817" actId="47"/>
        <pc:sldMkLst>
          <pc:docMk/>
          <pc:sldMk cId="2852191820" sldId="278"/>
        </pc:sldMkLst>
      </pc:sldChg>
      <pc:sldChg chg="new del">
        <pc:chgData name="Jorge Fernando Ramirez Castro" userId="4a67dbb0-7bc4-428e-ab03-5721427e73f6" providerId="ADAL" clId="{4E740FD5-7815-4627-A6ED-740BA0990B99}" dt="2025-01-21T15:54:16.995" v="1817" actId="47"/>
        <pc:sldMkLst>
          <pc:docMk/>
          <pc:sldMk cId="4290722728" sldId="279"/>
        </pc:sldMkLst>
      </pc:sldChg>
      <pc:sldChg chg="new del">
        <pc:chgData name="Jorge Fernando Ramirez Castro" userId="4a67dbb0-7bc4-428e-ab03-5721427e73f6" providerId="ADAL" clId="{4E740FD5-7815-4627-A6ED-740BA0990B99}" dt="2025-01-21T15:54:16.995" v="1817" actId="47"/>
        <pc:sldMkLst>
          <pc:docMk/>
          <pc:sldMk cId="1682146602" sldId="280"/>
        </pc:sldMkLst>
      </pc:sldChg>
      <pc:sldChg chg="new del">
        <pc:chgData name="Jorge Fernando Ramirez Castro" userId="4a67dbb0-7bc4-428e-ab03-5721427e73f6" providerId="ADAL" clId="{4E740FD5-7815-4627-A6ED-740BA0990B99}" dt="2025-01-21T15:54:16.995" v="1817" actId="47"/>
        <pc:sldMkLst>
          <pc:docMk/>
          <pc:sldMk cId="4080129446" sldId="281"/>
        </pc:sldMkLst>
      </pc:sldChg>
      <pc:sldChg chg="new del">
        <pc:chgData name="Jorge Fernando Ramirez Castro" userId="4a67dbb0-7bc4-428e-ab03-5721427e73f6" providerId="ADAL" clId="{4E740FD5-7815-4627-A6ED-740BA0990B99}" dt="2025-01-21T15:54:16.995" v="1817" actId="47"/>
        <pc:sldMkLst>
          <pc:docMk/>
          <pc:sldMk cId="1359924572" sldId="282"/>
        </pc:sldMkLst>
      </pc:sldChg>
      <pc:sldChg chg="addSp delSp modSp add mod setBg">
        <pc:chgData name="Jorge Fernando Ramirez Castro" userId="4a67dbb0-7bc4-428e-ab03-5721427e73f6" providerId="ADAL" clId="{4E740FD5-7815-4627-A6ED-740BA0990B99}" dt="2025-01-18T23:26:04.031" v="1161" actId="1076"/>
        <pc:sldMkLst>
          <pc:docMk/>
          <pc:sldMk cId="570037601" sldId="283"/>
        </pc:sldMkLst>
      </pc:sldChg>
      <pc:sldChg chg="addSp delSp modSp add mod">
        <pc:chgData name="Jorge Fernando Ramirez Castro" userId="4a67dbb0-7bc4-428e-ab03-5721427e73f6" providerId="ADAL" clId="{4E740FD5-7815-4627-A6ED-740BA0990B99}" dt="2025-01-18T23:42:45.681" v="1219" actId="20577"/>
        <pc:sldMkLst>
          <pc:docMk/>
          <pc:sldMk cId="1320819569" sldId="284"/>
        </pc:sldMkLst>
      </pc:sldChg>
      <pc:sldChg chg="add del">
        <pc:chgData name="Jorge Fernando Ramirez Castro" userId="4a67dbb0-7bc4-428e-ab03-5721427e73f6" providerId="ADAL" clId="{4E740FD5-7815-4627-A6ED-740BA0990B99}" dt="2025-01-18T21:36:52.429" v="122" actId="47"/>
        <pc:sldMkLst>
          <pc:docMk/>
          <pc:sldMk cId="3239604495" sldId="285"/>
        </pc:sldMkLst>
      </pc:sldChg>
      <pc:sldChg chg="addSp delSp modSp add mod modAnim">
        <pc:chgData name="Jorge Fernando Ramirez Castro" userId="4a67dbb0-7bc4-428e-ab03-5721427e73f6" providerId="ADAL" clId="{4E740FD5-7815-4627-A6ED-740BA0990B99}" dt="2025-01-18T23:51:58.119" v="1378" actId="1036"/>
        <pc:sldMkLst>
          <pc:docMk/>
          <pc:sldMk cId="1232847016" sldId="286"/>
        </pc:sldMkLst>
      </pc:sldChg>
      <pc:sldChg chg="add del">
        <pc:chgData name="Jorge Fernando Ramirez Castro" userId="4a67dbb0-7bc4-428e-ab03-5721427e73f6" providerId="ADAL" clId="{4E740FD5-7815-4627-A6ED-740BA0990B99}" dt="2025-01-18T21:45:12.583" v="462" actId="47"/>
        <pc:sldMkLst>
          <pc:docMk/>
          <pc:sldMk cId="230786371" sldId="287"/>
        </pc:sldMkLst>
      </pc:sldChg>
      <pc:sldChg chg="add del">
        <pc:chgData name="Jorge Fernando Ramirez Castro" userId="4a67dbb0-7bc4-428e-ab03-5721427e73f6" providerId="ADAL" clId="{4E740FD5-7815-4627-A6ED-740BA0990B99}" dt="2025-01-18T21:47:13.309" v="570" actId="47"/>
        <pc:sldMkLst>
          <pc:docMk/>
          <pc:sldMk cId="331091823" sldId="549"/>
        </pc:sldMkLst>
      </pc:sldChg>
      <pc:sldChg chg="add del">
        <pc:chgData name="Jorge Fernando Ramirez Castro" userId="4a67dbb0-7bc4-428e-ab03-5721427e73f6" providerId="ADAL" clId="{4E740FD5-7815-4627-A6ED-740BA0990B99}" dt="2025-01-18T21:39:33.935" v="136"/>
        <pc:sldMkLst>
          <pc:docMk/>
          <pc:sldMk cId="2406570663" sldId="550"/>
        </pc:sldMkLst>
      </pc:sldChg>
      <pc:sldChg chg="addSp delSp modSp add del mod modAnim">
        <pc:chgData name="Jorge Fernando Ramirez Castro" userId="4a67dbb0-7bc4-428e-ab03-5721427e73f6" providerId="ADAL" clId="{4E740FD5-7815-4627-A6ED-740BA0990B99}" dt="2025-01-21T16:19:22.606" v="1881"/>
        <pc:sldMkLst>
          <pc:docMk/>
          <pc:sldMk cId="2947633612" sldId="550"/>
        </pc:sldMkLst>
        <pc:spChg chg="add mod">
          <ac:chgData name="Jorge Fernando Ramirez Castro" userId="4a67dbb0-7bc4-428e-ab03-5721427e73f6" providerId="ADAL" clId="{4E740FD5-7815-4627-A6ED-740BA0990B99}" dt="2025-01-21T15:07:24.788" v="1397"/>
          <ac:spMkLst>
            <pc:docMk/>
            <pc:sldMk cId="2947633612" sldId="550"/>
            <ac:spMk id="2" creationId="{0119B6FE-045F-43FF-FC83-D16875A28F6D}"/>
          </ac:spMkLst>
        </pc:spChg>
        <pc:spChg chg="add mod">
          <ac:chgData name="Jorge Fernando Ramirez Castro" userId="4a67dbb0-7bc4-428e-ab03-5721427e73f6" providerId="ADAL" clId="{4E740FD5-7815-4627-A6ED-740BA0990B99}" dt="2025-01-21T15:08:10.701" v="1452" actId="20577"/>
          <ac:spMkLst>
            <pc:docMk/>
            <pc:sldMk cId="2947633612" sldId="550"/>
            <ac:spMk id="3" creationId="{C0CD9C8D-C92C-5A0F-035F-6E42017F8F43}"/>
          </ac:spMkLst>
        </pc:spChg>
        <pc:spChg chg="add mod">
          <ac:chgData name="Jorge Fernando Ramirez Castro" userId="4a67dbb0-7bc4-428e-ab03-5721427e73f6" providerId="ADAL" clId="{4E740FD5-7815-4627-A6ED-740BA0990B99}" dt="2025-01-21T16:02:49.134" v="1839" actId="20577"/>
          <ac:spMkLst>
            <pc:docMk/>
            <pc:sldMk cId="2947633612" sldId="550"/>
            <ac:spMk id="5" creationId="{FAF82ECE-46FD-F96A-5180-F7D5DAFB80D8}"/>
          </ac:spMkLst>
        </pc:spChg>
        <pc:spChg chg="add mod">
          <ac:chgData name="Jorge Fernando Ramirez Castro" userId="4a67dbb0-7bc4-428e-ab03-5721427e73f6" providerId="ADAL" clId="{4E740FD5-7815-4627-A6ED-740BA0990B99}" dt="2025-01-21T15:07:50.202" v="1425" actId="1076"/>
          <ac:spMkLst>
            <pc:docMk/>
            <pc:sldMk cId="2947633612" sldId="550"/>
            <ac:spMk id="6" creationId="{DF00B551-3678-086E-2034-35C25B1C991E}"/>
          </ac:spMkLst>
        </pc:spChg>
        <pc:graphicFrameChg chg="add mod modGraphic">
          <ac:chgData name="Jorge Fernando Ramirez Castro" userId="4a67dbb0-7bc4-428e-ab03-5721427e73f6" providerId="ADAL" clId="{4E740FD5-7815-4627-A6ED-740BA0990B99}" dt="2025-01-21T16:19:22.606" v="1881"/>
          <ac:graphicFrameMkLst>
            <pc:docMk/>
            <pc:sldMk cId="2947633612" sldId="550"/>
            <ac:graphicFrameMk id="4" creationId="{4250E990-778A-0FBA-21A3-DE05D8DE8FF0}"/>
          </ac:graphicFrameMkLst>
        </pc:graphicFrameChg>
      </pc:sldChg>
      <pc:sldChg chg="addSp delSp modSp add mod ord modAnim">
        <pc:chgData name="Jorge Fernando Ramirez Castro" userId="4a67dbb0-7bc4-428e-ab03-5721427e73f6" providerId="ADAL" clId="{4E740FD5-7815-4627-A6ED-740BA0990B99}" dt="2025-01-18T22:00:00.892" v="603"/>
        <pc:sldMkLst>
          <pc:docMk/>
          <pc:sldMk cId="2670142608" sldId="551"/>
        </pc:sldMkLst>
      </pc:sldChg>
      <pc:sldChg chg="add del">
        <pc:chgData name="Jorge Fernando Ramirez Castro" userId="4a67dbb0-7bc4-428e-ab03-5721427e73f6" providerId="ADAL" clId="{4E740FD5-7815-4627-A6ED-740BA0990B99}" dt="2025-01-18T21:39:33.935" v="136"/>
        <pc:sldMkLst>
          <pc:docMk/>
          <pc:sldMk cId="3536764485" sldId="551"/>
        </pc:sldMkLst>
      </pc:sldChg>
      <pc:sldChg chg="add del">
        <pc:chgData name="Jorge Fernando Ramirez Castro" userId="4a67dbb0-7bc4-428e-ab03-5721427e73f6" providerId="ADAL" clId="{4E740FD5-7815-4627-A6ED-740BA0990B99}" dt="2025-01-18T21:42:02.881" v="293" actId="47"/>
        <pc:sldMkLst>
          <pc:docMk/>
          <pc:sldMk cId="393106419" sldId="552"/>
        </pc:sldMkLst>
      </pc:sldChg>
      <pc:sldChg chg="add del">
        <pc:chgData name="Jorge Fernando Ramirez Castro" userId="4a67dbb0-7bc4-428e-ab03-5721427e73f6" providerId="ADAL" clId="{4E740FD5-7815-4627-A6ED-740BA0990B99}" dt="2025-01-18T21:39:33.935" v="136"/>
        <pc:sldMkLst>
          <pc:docMk/>
          <pc:sldMk cId="1422520005" sldId="552"/>
        </pc:sldMkLst>
      </pc:sldChg>
      <pc:sldChg chg="addSp delSp modSp add mod modAnim">
        <pc:chgData name="Jorge Fernando Ramirez Castro" userId="4a67dbb0-7bc4-428e-ab03-5721427e73f6" providerId="ADAL" clId="{4E740FD5-7815-4627-A6ED-740BA0990B99}" dt="2025-01-18T22:04:32.760" v="648" actId="113"/>
        <pc:sldMkLst>
          <pc:docMk/>
          <pc:sldMk cId="1574912679" sldId="552"/>
        </pc:sldMkLst>
      </pc:sldChg>
      <pc:sldChg chg="add del">
        <pc:chgData name="Jorge Fernando Ramirez Castro" userId="4a67dbb0-7bc4-428e-ab03-5721427e73f6" providerId="ADAL" clId="{4E740FD5-7815-4627-A6ED-740BA0990B99}" dt="2025-01-18T21:42:10.458" v="297"/>
        <pc:sldMkLst>
          <pc:docMk/>
          <pc:sldMk cId="1691804983" sldId="552"/>
        </pc:sldMkLst>
      </pc:sldChg>
      <pc:sldChg chg="modSp add del mod">
        <pc:chgData name="Jorge Fernando Ramirez Castro" userId="4a67dbb0-7bc4-428e-ab03-5721427e73f6" providerId="ADAL" clId="{4E740FD5-7815-4627-A6ED-740BA0990B99}" dt="2025-01-18T21:45:35.050" v="475" actId="47"/>
        <pc:sldMkLst>
          <pc:docMk/>
          <pc:sldMk cId="869272691" sldId="553"/>
        </pc:sldMkLst>
      </pc:sldChg>
      <pc:sldChg chg="add del">
        <pc:chgData name="Jorge Fernando Ramirez Castro" userId="4a67dbb0-7bc4-428e-ab03-5721427e73f6" providerId="ADAL" clId="{4E740FD5-7815-4627-A6ED-740BA0990B99}" dt="2025-01-18T21:42:04.047" v="294" actId="47"/>
        <pc:sldMkLst>
          <pc:docMk/>
          <pc:sldMk cId="4106805167" sldId="553"/>
        </pc:sldMkLst>
      </pc:sldChg>
      <pc:sldChg chg="addSp delSp modSp add mod delAnim modAnim">
        <pc:chgData name="Jorge Fernando Ramirez Castro" userId="4a67dbb0-7bc4-428e-ab03-5721427e73f6" providerId="ADAL" clId="{4E740FD5-7815-4627-A6ED-740BA0990B99}" dt="2025-01-18T22:04:07.946" v="641"/>
        <pc:sldMkLst>
          <pc:docMk/>
          <pc:sldMk cId="2448230623" sldId="554"/>
        </pc:sldMkLst>
      </pc:sldChg>
      <pc:sldChg chg="addSp delSp modSp add del mod modAnim">
        <pc:chgData name="Jorge Fernando Ramirez Castro" userId="4a67dbb0-7bc4-428e-ab03-5721427e73f6" providerId="ADAL" clId="{4E740FD5-7815-4627-A6ED-740BA0990B99}" dt="2025-01-18T22:17:43.635" v="719" actId="47"/>
        <pc:sldMkLst>
          <pc:docMk/>
          <pc:sldMk cId="967863032" sldId="555"/>
        </pc:sldMkLst>
      </pc:sldChg>
      <pc:sldChg chg="modSp add mod ord">
        <pc:chgData name="Jorge Fernando Ramirez Castro" userId="4a67dbb0-7bc4-428e-ab03-5721427e73f6" providerId="ADAL" clId="{4E740FD5-7815-4627-A6ED-740BA0990B99}" dt="2025-01-18T23:58:59.776" v="1392" actId="1037"/>
        <pc:sldMkLst>
          <pc:docMk/>
          <pc:sldMk cId="2565551940" sldId="556"/>
        </pc:sldMkLst>
      </pc:sldChg>
      <pc:sldChg chg="addSp delSp modSp add mod">
        <pc:chgData name="Jorge Fernando Ramirez Castro" userId="4a67dbb0-7bc4-428e-ab03-5721427e73f6" providerId="ADAL" clId="{4E740FD5-7815-4627-A6ED-740BA0990B99}" dt="2025-01-18T23:19:48.166" v="1105" actId="122"/>
        <pc:sldMkLst>
          <pc:docMk/>
          <pc:sldMk cId="503963235" sldId="557"/>
        </pc:sldMkLst>
      </pc:sldChg>
      <pc:sldChg chg="addSp modSp new mod">
        <pc:chgData name="Jorge Fernando Ramirez Castro" userId="4a67dbb0-7bc4-428e-ab03-5721427e73f6" providerId="ADAL" clId="{4E740FD5-7815-4627-A6ED-740BA0990B99}" dt="2025-01-21T15:48:39.971" v="1799"/>
        <pc:sldMkLst>
          <pc:docMk/>
          <pc:sldMk cId="3307763753" sldId="558"/>
        </pc:sldMkLst>
        <pc:spChg chg="add mod">
          <ac:chgData name="Jorge Fernando Ramirez Castro" userId="4a67dbb0-7bc4-428e-ab03-5721427e73f6" providerId="ADAL" clId="{4E740FD5-7815-4627-A6ED-740BA0990B99}" dt="2025-01-21T15:09:37.100" v="1470" actId="20577"/>
          <ac:spMkLst>
            <pc:docMk/>
            <pc:sldMk cId="3307763753" sldId="558"/>
            <ac:spMk id="6" creationId="{82752C6E-084A-8F8A-8D34-CACDD9F57D2D}"/>
          </ac:spMkLst>
        </pc:spChg>
        <pc:spChg chg="add mod">
          <ac:chgData name="Jorge Fernando Ramirez Castro" userId="4a67dbb0-7bc4-428e-ab03-5721427e73f6" providerId="ADAL" clId="{4E740FD5-7815-4627-A6ED-740BA0990B99}" dt="2025-01-21T15:09:23.869" v="1458"/>
          <ac:spMkLst>
            <pc:docMk/>
            <pc:sldMk cId="3307763753" sldId="558"/>
            <ac:spMk id="7" creationId="{C78E33B6-1D55-40A8-9AF6-DE7CB903337C}"/>
          </ac:spMkLst>
        </pc:spChg>
        <pc:spChg chg="add mod">
          <ac:chgData name="Jorge Fernando Ramirez Castro" userId="4a67dbb0-7bc4-428e-ab03-5721427e73f6" providerId="ADAL" clId="{4E740FD5-7815-4627-A6ED-740BA0990B99}" dt="2025-01-21T15:09:58.056" v="1473" actId="1076"/>
          <ac:spMkLst>
            <pc:docMk/>
            <pc:sldMk cId="3307763753" sldId="558"/>
            <ac:spMk id="8" creationId="{F48A9F68-9A65-8B9C-10E4-381002DB2D42}"/>
          </ac:spMkLst>
        </pc:spChg>
        <pc:graphicFrameChg chg="add mod">
          <ac:chgData name="Jorge Fernando Ramirez Castro" userId="4a67dbb0-7bc4-428e-ab03-5721427e73f6" providerId="ADAL" clId="{4E740FD5-7815-4627-A6ED-740BA0990B99}" dt="2025-01-21T15:48:39.971" v="1799"/>
          <ac:graphicFrameMkLst>
            <pc:docMk/>
            <pc:sldMk cId="3307763753" sldId="558"/>
            <ac:graphicFrameMk id="9" creationId="{7CC3DC88-5377-A5F3-84C7-56F1102FEA74}"/>
          </ac:graphicFrameMkLst>
        </pc:graphicFrameChg>
        <pc:graphicFrameChg chg="add mod">
          <ac:chgData name="Jorge Fernando Ramirez Castro" userId="4a67dbb0-7bc4-428e-ab03-5721427e73f6" providerId="ADAL" clId="{4E740FD5-7815-4627-A6ED-740BA0990B99}" dt="2025-01-21T15:46:55.325" v="1793"/>
          <ac:graphicFrameMkLst>
            <pc:docMk/>
            <pc:sldMk cId="3307763753" sldId="558"/>
            <ac:graphicFrameMk id="10" creationId="{33274140-1BE1-0FB6-6B6D-5BC07C74137A}"/>
          </ac:graphicFrameMkLst>
        </pc:graphicFrameChg>
      </pc:sldChg>
      <pc:sldChg chg="addSp modSp new del">
        <pc:chgData name="Jorge Fernando Ramirez Castro" userId="4a67dbb0-7bc4-428e-ab03-5721427e73f6" providerId="ADAL" clId="{4E740FD5-7815-4627-A6ED-740BA0990B99}" dt="2025-01-21T15:54:09.999" v="1816" actId="47"/>
        <pc:sldMkLst>
          <pc:docMk/>
          <pc:sldMk cId="288716417" sldId="559"/>
        </pc:sldMkLst>
      </pc:sldChg>
      <pc:sldChg chg="new del">
        <pc:chgData name="Jorge Fernando Ramirez Castro" userId="4a67dbb0-7bc4-428e-ab03-5721427e73f6" providerId="ADAL" clId="{4E740FD5-7815-4627-A6ED-740BA0990B99}" dt="2025-01-21T15:54:09.999" v="1816" actId="47"/>
        <pc:sldMkLst>
          <pc:docMk/>
          <pc:sldMk cId="3775978392" sldId="560"/>
        </pc:sldMkLst>
      </pc:sldChg>
      <pc:sldChg chg="addSp delSp modSp add mod">
        <pc:chgData name="Jorge Fernando Ramirez Castro" userId="4a67dbb0-7bc4-428e-ab03-5721427e73f6" providerId="ADAL" clId="{4E740FD5-7815-4627-A6ED-740BA0990B99}" dt="2025-01-21T15:50:30.618" v="1805"/>
        <pc:sldMkLst>
          <pc:docMk/>
          <pc:sldMk cId="1540198429" sldId="561"/>
        </pc:sldMkLst>
        <pc:spChg chg="add mod">
          <ac:chgData name="Jorge Fernando Ramirez Castro" userId="4a67dbb0-7bc4-428e-ab03-5721427e73f6" providerId="ADAL" clId="{4E740FD5-7815-4627-A6ED-740BA0990B99}" dt="2025-01-21T15:24:12.169" v="1667"/>
          <ac:spMkLst>
            <pc:docMk/>
            <pc:sldMk cId="1540198429" sldId="561"/>
            <ac:spMk id="5" creationId="{EB711B62-E6F0-1632-0AE9-FCCC8DEBD6E8}"/>
          </ac:spMkLst>
        </pc:spChg>
        <pc:spChg chg="add mod">
          <ac:chgData name="Jorge Fernando Ramirez Castro" userId="4a67dbb0-7bc4-428e-ab03-5721427e73f6" providerId="ADAL" clId="{4E740FD5-7815-4627-A6ED-740BA0990B99}" dt="2025-01-21T15:24:12.169" v="1667"/>
          <ac:spMkLst>
            <pc:docMk/>
            <pc:sldMk cId="1540198429" sldId="561"/>
            <ac:spMk id="11" creationId="{2A86B149-6ED2-526B-5269-14B4EABB7D1B}"/>
          </ac:spMkLst>
        </pc:spChg>
        <pc:graphicFrameChg chg="add mod modGraphic">
          <ac:chgData name="Jorge Fernando Ramirez Castro" userId="4a67dbb0-7bc4-428e-ab03-5721427e73f6" providerId="ADAL" clId="{4E740FD5-7815-4627-A6ED-740BA0990B99}" dt="2025-01-21T15:49:34.061" v="1803"/>
          <ac:graphicFrameMkLst>
            <pc:docMk/>
            <pc:sldMk cId="1540198429" sldId="561"/>
            <ac:graphicFrameMk id="2" creationId="{1FCC28F7-849F-8EE4-C018-C0688F4636EE}"/>
          </ac:graphicFrameMkLst>
        </pc:graphicFrameChg>
        <pc:graphicFrameChg chg="add mod modGraphic">
          <ac:chgData name="Jorge Fernando Ramirez Castro" userId="4a67dbb0-7bc4-428e-ab03-5721427e73f6" providerId="ADAL" clId="{4E740FD5-7815-4627-A6ED-740BA0990B99}" dt="2025-01-21T15:50:30.618" v="1805"/>
          <ac:graphicFrameMkLst>
            <pc:docMk/>
            <pc:sldMk cId="1540198429" sldId="561"/>
            <ac:graphicFrameMk id="3" creationId="{0F001FFB-3E96-7ADB-21D4-B5DFF55ECFB9}"/>
          </ac:graphicFrameMkLst>
        </pc:graphicFrameChg>
        <pc:graphicFrameChg chg="add mod modGraphic">
          <ac:chgData name="Jorge Fernando Ramirez Castro" userId="4a67dbb0-7bc4-428e-ab03-5721427e73f6" providerId="ADAL" clId="{4E740FD5-7815-4627-A6ED-740BA0990B99}" dt="2025-01-21T15:50:13.472" v="1804"/>
          <ac:graphicFrameMkLst>
            <pc:docMk/>
            <pc:sldMk cId="1540198429" sldId="561"/>
            <ac:graphicFrameMk id="4" creationId="{722A274A-0950-D672-EAC5-A6900EDA2A0D}"/>
          </ac:graphicFrameMkLst>
        </pc:graphicFrameChg>
      </pc:sldChg>
      <pc:sldChg chg="delSp add del mod">
        <pc:chgData name="Jorge Fernando Ramirez Castro" userId="4a67dbb0-7bc4-428e-ab03-5721427e73f6" providerId="ADAL" clId="{4E740FD5-7815-4627-A6ED-740BA0990B99}" dt="2025-01-21T15:54:09.999" v="1816" actId="47"/>
        <pc:sldMkLst>
          <pc:docMk/>
          <pc:sldMk cId="4031620670" sldId="562"/>
        </pc:sldMkLst>
      </pc:sldChg>
      <pc:sldChg chg="addSp modSp new del mod">
        <pc:chgData name="Jorge Fernando Ramirez Castro" userId="4a67dbb0-7bc4-428e-ab03-5721427e73f6" providerId="ADAL" clId="{4E740FD5-7815-4627-A6ED-740BA0990B99}" dt="2025-01-21T15:35:54.990" v="1789" actId="47"/>
        <pc:sldMkLst>
          <pc:docMk/>
          <pc:sldMk cId="3302610476" sldId="563"/>
        </pc:sldMkLst>
      </pc:sldChg>
      <pc:sldChg chg="modSp add mod">
        <pc:chgData name="Jorge Fernando Ramirez Castro" userId="4a67dbb0-7bc4-428e-ab03-5721427e73f6" providerId="ADAL" clId="{4E740FD5-7815-4627-A6ED-740BA0990B99}" dt="2025-01-21T15:54:01.540" v="1815"/>
        <pc:sldMkLst>
          <pc:docMk/>
          <pc:sldMk cId="497010853" sldId="564"/>
        </pc:sldMkLst>
        <pc:graphicFrameChg chg="mod modGraphic">
          <ac:chgData name="Jorge Fernando Ramirez Castro" userId="4a67dbb0-7bc4-428e-ab03-5721427e73f6" providerId="ADAL" clId="{4E740FD5-7815-4627-A6ED-740BA0990B99}" dt="2025-01-21T15:50:58.937" v="1806"/>
          <ac:graphicFrameMkLst>
            <pc:docMk/>
            <pc:sldMk cId="497010853" sldId="564"/>
            <ac:graphicFrameMk id="2" creationId="{52C3B1A2-3565-023F-284D-1466219D5C1F}"/>
          </ac:graphicFrameMkLst>
        </pc:graphicFrameChg>
        <pc:graphicFrameChg chg="mod modGraphic">
          <ac:chgData name="Jorge Fernando Ramirez Castro" userId="4a67dbb0-7bc4-428e-ab03-5721427e73f6" providerId="ADAL" clId="{4E740FD5-7815-4627-A6ED-740BA0990B99}" dt="2025-01-21T15:54:01.540" v="1815"/>
          <ac:graphicFrameMkLst>
            <pc:docMk/>
            <pc:sldMk cId="497010853" sldId="564"/>
            <ac:graphicFrameMk id="3" creationId="{11948EFE-4B49-8A85-EECE-1CB8C02313FF}"/>
          </ac:graphicFrameMkLst>
        </pc:graphicFrameChg>
        <pc:graphicFrameChg chg="mod modGraphic">
          <ac:chgData name="Jorge Fernando Ramirez Castro" userId="4a67dbb0-7bc4-428e-ab03-5721427e73f6" providerId="ADAL" clId="{4E740FD5-7815-4627-A6ED-740BA0990B99}" dt="2025-01-21T15:53:47.856" v="1814"/>
          <ac:graphicFrameMkLst>
            <pc:docMk/>
            <pc:sldMk cId="497010853" sldId="564"/>
            <ac:graphicFrameMk id="4" creationId="{E1DFC584-4A18-65FB-8A7A-E53A6B9669DD}"/>
          </ac:graphicFrameMkLst>
        </pc:graphicFrameChg>
      </pc:sldChg>
      <pc:sldMasterChg chg="delSldLayout">
        <pc:chgData name="Jorge Fernando Ramirez Castro" userId="4a67dbb0-7bc4-428e-ab03-5721427e73f6" providerId="ADAL" clId="{4E740FD5-7815-4627-A6ED-740BA0990B99}" dt="2025-01-18T23:59:21.197" v="1393" actId="47"/>
        <pc:sldMasterMkLst>
          <pc:docMk/>
          <pc:sldMasterMk cId="0" sldId="2147483648"/>
        </pc:sldMasterMkLst>
        <pc:sldLayoutChg chg="del">
          <pc:chgData name="Jorge Fernando Ramirez Castro" userId="4a67dbb0-7bc4-428e-ab03-5721427e73f6" providerId="ADAL" clId="{4E740FD5-7815-4627-A6ED-740BA0990B99}" dt="2025-01-18T23:59:21.197" v="1393" actId="47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Jorge Fernando Ramirez Castro" userId="4a67dbb0-7bc4-428e-ab03-5721427e73f6" providerId="ADAL" clId="{4E740FD5-7815-4627-A6ED-740BA0990B99}" dt="2025-01-18T21:31:43.191" v="4" actId="47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Jorge Fernando Ramirez Castro" userId="4a67dbb0-7bc4-428e-ab03-5721427e73f6" providerId="ADAL" clId="{4E740FD5-7815-4627-A6ED-740BA0990B99}" dt="2025-01-18T21:47:13.309" v="570" actId="47"/>
          <pc:sldLayoutMkLst>
            <pc:docMk/>
            <pc:sldMasterMk cId="0" sldId="2147483648"/>
            <pc:sldLayoutMk cId="376938362" sldId="2147483660"/>
          </pc:sldLayoutMkLst>
        </pc:sldLayoutChg>
      </pc:sldMasterChg>
    </pc:docChg>
  </pc:docChgLst>
  <pc:docChgLst>
    <pc:chgData name="Jorge Fernando Ramirez Castro" userId="4a67dbb0-7bc4-428e-ab03-5721427e73f6" providerId="ADAL" clId="{0EFCC20D-F741-4E07-92A2-1AAE58B45600}"/>
    <pc:docChg chg="modSld">
      <pc:chgData name="Jorge Fernando Ramirez Castro" userId="4a67dbb0-7bc4-428e-ab03-5721427e73f6" providerId="ADAL" clId="{0EFCC20D-F741-4E07-92A2-1AAE58B45600}" dt="2025-01-24T15:33:33.722" v="2" actId="20577"/>
      <pc:docMkLst>
        <pc:docMk/>
      </pc:docMkLst>
      <pc:sldChg chg="modSp mod">
        <pc:chgData name="Jorge Fernando Ramirez Castro" userId="4a67dbb0-7bc4-428e-ab03-5721427e73f6" providerId="ADAL" clId="{0EFCC20D-F741-4E07-92A2-1AAE58B45600}" dt="2025-01-24T15:33:33.722" v="2" actId="20577"/>
        <pc:sldMkLst>
          <pc:docMk/>
          <pc:sldMk cId="503963235" sldId="557"/>
        </pc:sldMkLst>
        <pc:graphicFrameChg chg="modGraphic">
          <ac:chgData name="Jorge Fernando Ramirez Castro" userId="4a67dbb0-7bc4-428e-ab03-5721427e73f6" providerId="ADAL" clId="{0EFCC20D-F741-4E07-92A2-1AAE58B45600}" dt="2025-01-24T15:33:33.722" v="2" actId="20577"/>
          <ac:graphicFrameMkLst>
            <pc:docMk/>
            <pc:sldMk cId="503963235" sldId="557"/>
            <ac:graphicFrameMk id="10" creationId="{840E3221-E2B6-1007-68D1-335496C8B1B4}"/>
          </ac:graphicFrameMkLst>
        </pc:graphicFrameChg>
      </pc:sldChg>
    </pc:docChg>
  </pc:docChgLst>
  <pc:docChgLst>
    <pc:chgData name="Jorge Fernando Ramirez Castro" userId="4a67dbb0-7bc4-428e-ab03-5721427e73f6" providerId="ADAL" clId="{21823FC8-B569-4568-BA03-D3223ECE13AB}"/>
    <pc:docChg chg="modSld">
      <pc:chgData name="Jorge Fernando Ramirez Castro" userId="4a67dbb0-7bc4-428e-ab03-5721427e73f6" providerId="ADAL" clId="{21823FC8-B569-4568-BA03-D3223ECE13AB}" dt="2025-04-10T22:26:12.791" v="2" actId="27918"/>
      <pc:docMkLst>
        <pc:docMk/>
      </pc:docMkLst>
      <pc:sldChg chg="mod">
        <pc:chgData name="Jorge Fernando Ramirez Castro" userId="4a67dbb0-7bc4-428e-ab03-5721427e73f6" providerId="ADAL" clId="{21823FC8-B569-4568-BA03-D3223ECE13AB}" dt="2025-04-10T22:26:12.791" v="2" actId="27918"/>
        <pc:sldMkLst>
          <pc:docMk/>
          <pc:sldMk cId="156450022" sldId="565"/>
        </pc:sldMkLst>
      </pc:sldChg>
      <pc:sldChg chg="mod">
        <pc:chgData name="Jorge Fernando Ramirez Castro" userId="4a67dbb0-7bc4-428e-ab03-5721427e73f6" providerId="ADAL" clId="{21823FC8-B569-4568-BA03-D3223ECE13AB}" dt="2025-04-10T22:26:03.456" v="1" actId="27918"/>
        <pc:sldMkLst>
          <pc:docMk/>
          <pc:sldMk cId="1791789213" sldId="566"/>
        </pc:sldMkLst>
      </pc:sldChg>
      <pc:sldChg chg="mod">
        <pc:chgData name="Jorge Fernando Ramirez Castro" userId="4a67dbb0-7bc4-428e-ab03-5721427e73f6" providerId="ADAL" clId="{21823FC8-B569-4568-BA03-D3223ECE13AB}" dt="2025-04-10T22:25:36.477" v="0" actId="27918"/>
        <pc:sldMkLst>
          <pc:docMk/>
          <pc:sldMk cId="3757018053" sldId="567"/>
        </pc:sldMkLst>
      </pc:sldChg>
    </pc:docChg>
  </pc:docChgLst>
  <pc:docChgLst>
    <pc:chgData name="Jorge Fernando Ramirez Castro" userId="4a67dbb0-7bc4-428e-ab03-5721427e73f6" providerId="ADAL" clId="{A17FA214-0683-4B44-9C2B-4EFB93534D38}"/>
    <pc:docChg chg="undo custSel addSld delSld modSld sldOrd">
      <pc:chgData name="Jorge Fernando Ramirez Castro" userId="4a67dbb0-7bc4-428e-ab03-5721427e73f6" providerId="ADAL" clId="{A17FA214-0683-4B44-9C2B-4EFB93534D38}" dt="2025-03-09T21:00:01.385" v="1062" actId="692"/>
      <pc:docMkLst>
        <pc:docMk/>
      </pc:docMkLst>
      <pc:sldChg chg="modSp mod">
        <pc:chgData name="Jorge Fernando Ramirez Castro" userId="4a67dbb0-7bc4-428e-ab03-5721427e73f6" providerId="ADAL" clId="{A17FA214-0683-4B44-9C2B-4EFB93534D38}" dt="2025-03-09T18:20:24.126" v="20" actId="20577"/>
        <pc:sldMkLst>
          <pc:docMk/>
          <pc:sldMk cId="0" sldId="257"/>
        </pc:sldMkLst>
        <pc:spChg chg="mod">
          <ac:chgData name="Jorge Fernando Ramirez Castro" userId="4a67dbb0-7bc4-428e-ab03-5721427e73f6" providerId="ADAL" clId="{A17FA214-0683-4B44-9C2B-4EFB93534D38}" dt="2025-03-09T18:20:24.126" v="20" actId="20577"/>
          <ac:spMkLst>
            <pc:docMk/>
            <pc:sldMk cId="0" sldId="257"/>
            <ac:spMk id="93" creationId="{00000000-0000-0000-0000-000000000000}"/>
          </ac:spMkLst>
        </pc:spChg>
      </pc:sldChg>
      <pc:sldChg chg="addSp modSp mod modAnim">
        <pc:chgData name="Jorge Fernando Ramirez Castro" userId="4a67dbb0-7bc4-428e-ab03-5721427e73f6" providerId="ADAL" clId="{A17FA214-0683-4B44-9C2B-4EFB93534D38}" dt="2025-03-09T18:59:31.975" v="310" actId="20577"/>
        <pc:sldMkLst>
          <pc:docMk/>
          <pc:sldMk cId="0" sldId="261"/>
        </pc:sldMkLst>
        <pc:spChg chg="mod">
          <ac:chgData name="Jorge Fernando Ramirez Castro" userId="4a67dbb0-7bc4-428e-ab03-5721427e73f6" providerId="ADAL" clId="{A17FA214-0683-4B44-9C2B-4EFB93534D38}" dt="2025-03-09T18:20:31.150" v="38" actId="20577"/>
          <ac:spMkLst>
            <pc:docMk/>
            <pc:sldMk cId="0" sldId="261"/>
            <ac:spMk id="6" creationId="{00000000-0000-0000-0000-000000000000}"/>
          </ac:spMkLst>
        </pc:spChg>
        <pc:spChg chg="mod">
          <ac:chgData name="Jorge Fernando Ramirez Castro" userId="4a67dbb0-7bc4-428e-ab03-5721427e73f6" providerId="ADAL" clId="{A17FA214-0683-4B44-9C2B-4EFB93534D38}" dt="2025-03-09T18:24:27.907" v="78" actId="20577"/>
          <ac:spMkLst>
            <pc:docMk/>
            <pc:sldMk cId="0" sldId="261"/>
            <ac:spMk id="13" creationId="{673B3484-8203-9C32-2BB6-44BA0A6183F2}"/>
          </ac:spMkLst>
        </pc:spChg>
        <pc:graphicFrameChg chg="add mod modGraphic">
          <ac:chgData name="Jorge Fernando Ramirez Castro" userId="4a67dbb0-7bc4-428e-ab03-5721427e73f6" providerId="ADAL" clId="{A17FA214-0683-4B44-9C2B-4EFB93534D38}" dt="2025-03-09T18:59:31.975" v="310" actId="20577"/>
          <ac:graphicFrameMkLst>
            <pc:docMk/>
            <pc:sldMk cId="0" sldId="261"/>
            <ac:graphicFrameMk id="3" creationId="{A44B3214-3D7B-FCC4-1940-B2538CCC0AE8}"/>
          </ac:graphicFrameMkLst>
        </pc:graphicFrameChg>
        <pc:graphicFrameChg chg="mod modGraphic">
          <ac:chgData name="Jorge Fernando Ramirez Castro" userId="4a67dbb0-7bc4-428e-ab03-5721427e73f6" providerId="ADAL" clId="{A17FA214-0683-4B44-9C2B-4EFB93534D38}" dt="2025-03-09T18:55:36.108" v="264" actId="1076"/>
          <ac:graphicFrameMkLst>
            <pc:docMk/>
            <pc:sldMk cId="0" sldId="261"/>
            <ac:graphicFrameMk id="12" creationId="{DD22A107-2107-EAC7-B005-60E538219505}"/>
          </ac:graphicFrameMkLst>
        </pc:graphicFrameChg>
      </pc:sldChg>
      <pc:sldChg chg="addSp delSp modSp mod">
        <pc:chgData name="Jorge Fernando Ramirez Castro" userId="4a67dbb0-7bc4-428e-ab03-5721427e73f6" providerId="ADAL" clId="{A17FA214-0683-4B44-9C2B-4EFB93534D38}" dt="2025-03-09T18:27:14.892" v="99" actId="1037"/>
        <pc:sldMkLst>
          <pc:docMk/>
          <pc:sldMk cId="570037601" sldId="283"/>
        </pc:sldMkLst>
        <pc:spChg chg="mod">
          <ac:chgData name="Jorge Fernando Ramirez Castro" userId="4a67dbb0-7bc4-428e-ab03-5721427e73f6" providerId="ADAL" clId="{A17FA214-0683-4B44-9C2B-4EFB93534D38}" dt="2025-03-09T18:26:46.348" v="85" actId="20577"/>
          <ac:spMkLst>
            <pc:docMk/>
            <pc:sldMk cId="570037601" sldId="283"/>
            <ac:spMk id="4" creationId="{A4958B50-8B8A-429F-CA63-F8F9EFDD5AC1}"/>
          </ac:spMkLst>
        </pc:spChg>
        <pc:spChg chg="mod">
          <ac:chgData name="Jorge Fernando Ramirez Castro" userId="4a67dbb0-7bc4-428e-ab03-5721427e73f6" providerId="ADAL" clId="{A17FA214-0683-4B44-9C2B-4EFB93534D38}" dt="2025-03-09T18:26:58.221" v="92" actId="20577"/>
          <ac:spMkLst>
            <pc:docMk/>
            <pc:sldMk cId="570037601" sldId="283"/>
            <ac:spMk id="6" creationId="{B4EF498C-B3E8-6C1F-D053-DE27BC781ADB}"/>
          </ac:spMkLst>
        </pc:spChg>
      </pc:sldChg>
      <pc:sldChg chg="modSp mod">
        <pc:chgData name="Jorge Fernando Ramirez Castro" userId="4a67dbb0-7bc4-428e-ab03-5721427e73f6" providerId="ADAL" clId="{A17FA214-0683-4B44-9C2B-4EFB93534D38}" dt="2025-03-09T18:54:25.407" v="263" actId="108"/>
        <pc:sldMkLst>
          <pc:docMk/>
          <pc:sldMk cId="1320819569" sldId="284"/>
        </pc:sldMkLst>
        <pc:spChg chg="mod">
          <ac:chgData name="Jorge Fernando Ramirez Castro" userId="4a67dbb0-7bc4-428e-ab03-5721427e73f6" providerId="ADAL" clId="{A17FA214-0683-4B44-9C2B-4EFB93534D38}" dt="2025-03-09T18:27:38.663" v="106" actId="20577"/>
          <ac:spMkLst>
            <pc:docMk/>
            <pc:sldMk cId="1320819569" sldId="284"/>
            <ac:spMk id="6" creationId="{54887A91-D0D2-414D-334F-AC3F024A2BC5}"/>
          </ac:spMkLst>
        </pc:spChg>
        <pc:graphicFrameChg chg="modGraphic">
          <ac:chgData name="Jorge Fernando Ramirez Castro" userId="4a67dbb0-7bc4-428e-ab03-5721427e73f6" providerId="ADAL" clId="{A17FA214-0683-4B44-9C2B-4EFB93534D38}" dt="2025-03-09T18:43:58.919" v="142" actId="6549"/>
          <ac:graphicFrameMkLst>
            <pc:docMk/>
            <pc:sldMk cId="1320819569" sldId="284"/>
            <ac:graphicFrameMk id="7" creationId="{5725C639-7312-824C-C06E-67B546618D92}"/>
          </ac:graphicFrameMkLst>
        </pc:graphicFrameChg>
        <pc:graphicFrameChg chg="mod modGraphic">
          <ac:chgData name="Jorge Fernando Ramirez Castro" userId="4a67dbb0-7bc4-428e-ab03-5721427e73f6" providerId="ADAL" clId="{A17FA214-0683-4B44-9C2B-4EFB93534D38}" dt="2025-03-09T18:54:25.407" v="263" actId="108"/>
          <ac:graphicFrameMkLst>
            <pc:docMk/>
            <pc:sldMk cId="1320819569" sldId="284"/>
            <ac:graphicFrameMk id="8" creationId="{FCDE48A6-9954-52AA-D816-05B2117F9204}"/>
          </ac:graphicFrameMkLst>
        </pc:graphicFrameChg>
        <pc:graphicFrameChg chg="mod modGraphic">
          <ac:chgData name="Jorge Fernando Ramirez Castro" userId="4a67dbb0-7bc4-428e-ab03-5721427e73f6" providerId="ADAL" clId="{A17FA214-0683-4B44-9C2B-4EFB93534D38}" dt="2025-03-09T18:54:22.562" v="262"/>
          <ac:graphicFrameMkLst>
            <pc:docMk/>
            <pc:sldMk cId="1320819569" sldId="284"/>
            <ac:graphicFrameMk id="9" creationId="{D88CFDBB-23DF-DD60-9BF0-076A9770E1FF}"/>
          </ac:graphicFrameMkLst>
        </pc:graphicFrameChg>
      </pc:sldChg>
      <pc:sldChg chg="delSp modSp mod">
        <pc:chgData name="Jorge Fernando Ramirez Castro" userId="4a67dbb0-7bc4-428e-ab03-5721427e73f6" providerId="ADAL" clId="{A17FA214-0683-4B44-9C2B-4EFB93534D38}" dt="2025-03-09T19:06:04.734" v="320" actId="1076"/>
        <pc:sldMkLst>
          <pc:docMk/>
          <pc:sldMk cId="1232847016" sldId="286"/>
        </pc:sldMkLst>
        <pc:spChg chg="mod">
          <ac:chgData name="Jorge Fernando Ramirez Castro" userId="4a67dbb0-7bc4-428e-ab03-5721427e73f6" providerId="ADAL" clId="{A17FA214-0683-4B44-9C2B-4EFB93534D38}" dt="2025-03-09T18:27:43.535" v="113" actId="20577"/>
          <ac:spMkLst>
            <pc:docMk/>
            <pc:sldMk cId="1232847016" sldId="286"/>
            <ac:spMk id="6" creationId="{5792044A-B530-5182-DF85-0474881CACEE}"/>
          </ac:spMkLst>
        </pc:spChg>
        <pc:graphicFrameChg chg="mod modGraphic">
          <ac:chgData name="Jorge Fernando Ramirez Castro" userId="4a67dbb0-7bc4-428e-ab03-5721427e73f6" providerId="ADAL" clId="{A17FA214-0683-4B44-9C2B-4EFB93534D38}" dt="2025-03-09T19:06:04.734" v="320" actId="1076"/>
          <ac:graphicFrameMkLst>
            <pc:docMk/>
            <pc:sldMk cId="1232847016" sldId="286"/>
            <ac:graphicFrameMk id="4" creationId="{837CD677-9159-7A9B-DFA4-B8A337D6536B}"/>
          </ac:graphicFrameMkLst>
        </pc:graphicFrameChg>
        <pc:graphicFrameChg chg="mod modGraphic">
          <ac:chgData name="Jorge Fernando Ramirez Castro" userId="4a67dbb0-7bc4-428e-ab03-5721427e73f6" providerId="ADAL" clId="{A17FA214-0683-4B44-9C2B-4EFB93534D38}" dt="2025-03-09T19:05:56.181" v="319" actId="14100"/>
          <ac:graphicFrameMkLst>
            <pc:docMk/>
            <pc:sldMk cId="1232847016" sldId="286"/>
            <ac:graphicFrameMk id="10" creationId="{BB68ADCD-D186-2988-BE65-06C98EC62DBB}"/>
          </ac:graphicFrameMkLst>
        </pc:graphicFrameChg>
      </pc:sldChg>
      <pc:sldChg chg="modSp mod">
        <pc:chgData name="Jorge Fernando Ramirez Castro" userId="4a67dbb0-7bc4-428e-ab03-5721427e73f6" providerId="ADAL" clId="{A17FA214-0683-4B44-9C2B-4EFB93534D38}" dt="2025-03-09T20:49:45.172" v="924" actId="20577"/>
        <pc:sldMkLst>
          <pc:docMk/>
          <pc:sldMk cId="2947633612" sldId="550"/>
        </pc:sldMkLst>
        <pc:spChg chg="mod">
          <ac:chgData name="Jorge Fernando Ramirez Castro" userId="4a67dbb0-7bc4-428e-ab03-5721427e73f6" providerId="ADAL" clId="{A17FA214-0683-4B44-9C2B-4EFB93534D38}" dt="2025-03-09T20:44:19.935" v="867" actId="20577"/>
          <ac:spMkLst>
            <pc:docMk/>
            <pc:sldMk cId="2947633612" sldId="550"/>
            <ac:spMk id="3" creationId="{C0CD9C8D-C92C-5A0F-035F-6E42017F8F43}"/>
          </ac:spMkLst>
        </pc:spChg>
        <pc:spChg chg="mod">
          <ac:chgData name="Jorge Fernando Ramirez Castro" userId="4a67dbb0-7bc4-428e-ab03-5721427e73f6" providerId="ADAL" clId="{A17FA214-0683-4B44-9C2B-4EFB93534D38}" dt="2025-03-09T20:45:01.457" v="886" actId="20577"/>
          <ac:spMkLst>
            <pc:docMk/>
            <pc:sldMk cId="2947633612" sldId="550"/>
            <ac:spMk id="5" creationId="{FAF82ECE-46FD-F96A-5180-F7D5DAFB80D8}"/>
          </ac:spMkLst>
        </pc:spChg>
        <pc:spChg chg="mod">
          <ac:chgData name="Jorge Fernando Ramirez Castro" userId="4a67dbb0-7bc4-428e-ab03-5721427e73f6" providerId="ADAL" clId="{A17FA214-0683-4B44-9C2B-4EFB93534D38}" dt="2025-03-09T20:44:43.879" v="872" actId="20577"/>
          <ac:spMkLst>
            <pc:docMk/>
            <pc:sldMk cId="2947633612" sldId="550"/>
            <ac:spMk id="7" creationId="{D5A98BD8-682A-27A4-8EB0-CAAEAD4FA7B3}"/>
          </ac:spMkLst>
        </pc:spChg>
        <pc:graphicFrameChg chg="mod modGraphic">
          <ac:chgData name="Jorge Fernando Ramirez Castro" userId="4a67dbb0-7bc4-428e-ab03-5721427e73f6" providerId="ADAL" clId="{A17FA214-0683-4B44-9C2B-4EFB93534D38}" dt="2025-03-09T20:49:45.172" v="924" actId="20577"/>
          <ac:graphicFrameMkLst>
            <pc:docMk/>
            <pc:sldMk cId="2947633612" sldId="550"/>
            <ac:graphicFrameMk id="4" creationId="{4250E990-778A-0FBA-21A3-DE05D8DE8FF0}"/>
          </ac:graphicFrameMkLst>
        </pc:graphicFrameChg>
      </pc:sldChg>
      <pc:sldChg chg="modSp mod">
        <pc:chgData name="Jorge Fernando Ramirez Castro" userId="4a67dbb0-7bc4-428e-ab03-5721427e73f6" providerId="ADAL" clId="{A17FA214-0683-4B44-9C2B-4EFB93534D38}" dt="2025-03-09T20:19:39.533" v="579"/>
        <pc:sldMkLst>
          <pc:docMk/>
          <pc:sldMk cId="2670142608" sldId="551"/>
        </pc:sldMkLst>
        <pc:spChg chg="mod">
          <ac:chgData name="Jorge Fernando Ramirez Castro" userId="4a67dbb0-7bc4-428e-ab03-5721427e73f6" providerId="ADAL" clId="{A17FA214-0683-4B44-9C2B-4EFB93534D38}" dt="2025-03-09T20:15:42.027" v="538" actId="20577"/>
          <ac:spMkLst>
            <pc:docMk/>
            <pc:sldMk cId="2670142608" sldId="551"/>
            <ac:spMk id="6" creationId="{EE2DD336-7EB3-D4F1-FF9C-0260F7482CCE}"/>
          </ac:spMkLst>
        </pc:spChg>
        <pc:spChg chg="mod">
          <ac:chgData name="Jorge Fernando Ramirez Castro" userId="4a67dbb0-7bc4-428e-ab03-5721427e73f6" providerId="ADAL" clId="{A17FA214-0683-4B44-9C2B-4EFB93534D38}" dt="2025-03-09T20:19:06.131" v="577" actId="20577"/>
          <ac:spMkLst>
            <pc:docMk/>
            <pc:sldMk cId="2670142608" sldId="551"/>
            <ac:spMk id="9" creationId="{4B7283C9-B64B-9C4D-5E29-4B1D0AA02751}"/>
          </ac:spMkLst>
        </pc:spChg>
        <pc:graphicFrameChg chg="mod modGraphic">
          <ac:chgData name="Jorge Fernando Ramirez Castro" userId="4a67dbb0-7bc4-428e-ab03-5721427e73f6" providerId="ADAL" clId="{A17FA214-0683-4B44-9C2B-4EFB93534D38}" dt="2025-03-09T20:19:39.533" v="579"/>
          <ac:graphicFrameMkLst>
            <pc:docMk/>
            <pc:sldMk cId="2670142608" sldId="551"/>
            <ac:graphicFrameMk id="7" creationId="{73F841D7-30C1-1868-8D11-6C1BC88003C6}"/>
          </ac:graphicFrameMkLst>
        </pc:graphicFrameChg>
      </pc:sldChg>
      <pc:sldChg chg="modSp mod">
        <pc:chgData name="Jorge Fernando Ramirez Castro" userId="4a67dbb0-7bc4-428e-ab03-5721427e73f6" providerId="ADAL" clId="{A17FA214-0683-4B44-9C2B-4EFB93534D38}" dt="2025-03-09T20:21:06.590" v="596" actId="20577"/>
        <pc:sldMkLst>
          <pc:docMk/>
          <pc:sldMk cId="1574912679" sldId="552"/>
        </pc:sldMkLst>
        <pc:spChg chg="mod">
          <ac:chgData name="Jorge Fernando Ramirez Castro" userId="4a67dbb0-7bc4-428e-ab03-5721427e73f6" providerId="ADAL" clId="{A17FA214-0683-4B44-9C2B-4EFB93534D38}" dt="2025-03-09T20:15:49.286" v="545" actId="20577"/>
          <ac:spMkLst>
            <pc:docMk/>
            <pc:sldMk cId="1574912679" sldId="552"/>
            <ac:spMk id="6" creationId="{272B64B6-2635-609A-A575-2C9189B94CF4}"/>
          </ac:spMkLst>
        </pc:spChg>
        <pc:graphicFrameChg chg="mod modGraphic">
          <ac:chgData name="Jorge Fernando Ramirez Castro" userId="4a67dbb0-7bc4-428e-ab03-5721427e73f6" providerId="ADAL" clId="{A17FA214-0683-4B44-9C2B-4EFB93534D38}" dt="2025-03-09T20:19:58.074" v="583" actId="113"/>
          <ac:graphicFrameMkLst>
            <pc:docMk/>
            <pc:sldMk cId="1574912679" sldId="552"/>
            <ac:graphicFrameMk id="4" creationId="{E0800EEC-42B8-EABD-EDC8-4395F0D38FF0}"/>
          </ac:graphicFrameMkLst>
        </pc:graphicFrameChg>
      </pc:sldChg>
      <pc:sldChg chg="modSp mod">
        <pc:chgData name="Jorge Fernando Ramirez Castro" userId="4a67dbb0-7bc4-428e-ab03-5721427e73f6" providerId="ADAL" clId="{A17FA214-0683-4B44-9C2B-4EFB93534D38}" dt="2025-03-09T20:22:17.551" v="619" actId="27918"/>
        <pc:sldMkLst>
          <pc:docMk/>
          <pc:sldMk cId="2448230623" sldId="554"/>
        </pc:sldMkLst>
        <pc:spChg chg="mod">
          <ac:chgData name="Jorge Fernando Ramirez Castro" userId="4a67dbb0-7bc4-428e-ab03-5721427e73f6" providerId="ADAL" clId="{A17FA214-0683-4B44-9C2B-4EFB93534D38}" dt="2025-03-09T20:15:57.469" v="556" actId="20577"/>
          <ac:spMkLst>
            <pc:docMk/>
            <pc:sldMk cId="2448230623" sldId="554"/>
            <ac:spMk id="6" creationId="{0F853607-1EB7-19A7-B728-DC3060A5E93F}"/>
          </ac:spMkLst>
        </pc:spChg>
        <pc:graphicFrameChg chg="mod modGraphic">
          <ac:chgData name="Jorge Fernando Ramirez Castro" userId="4a67dbb0-7bc4-428e-ab03-5721427e73f6" providerId="ADAL" clId="{A17FA214-0683-4B44-9C2B-4EFB93534D38}" dt="2025-03-09T20:22:01.645" v="616" actId="113"/>
          <ac:graphicFrameMkLst>
            <pc:docMk/>
            <pc:sldMk cId="2448230623" sldId="554"/>
            <ac:graphicFrameMk id="3" creationId="{A66E5B99-0B8C-8F8A-6DA5-EA0E0E637F48}"/>
          </ac:graphicFrameMkLst>
        </pc:graphicFrameChg>
      </pc:sldChg>
      <pc:sldChg chg="modSp mod">
        <pc:chgData name="Jorge Fernando Ramirez Castro" userId="4a67dbb0-7bc4-428e-ab03-5721427e73f6" providerId="ADAL" clId="{A17FA214-0683-4B44-9C2B-4EFB93534D38}" dt="2025-03-09T19:19:04.200" v="463" actId="20577"/>
        <pc:sldMkLst>
          <pc:docMk/>
          <pc:sldMk cId="2565551940" sldId="556"/>
        </pc:sldMkLst>
        <pc:spChg chg="mod">
          <ac:chgData name="Jorge Fernando Ramirez Castro" userId="4a67dbb0-7bc4-428e-ab03-5721427e73f6" providerId="ADAL" clId="{A17FA214-0683-4B44-9C2B-4EFB93534D38}" dt="2025-03-09T19:14:37.134" v="327" actId="20577"/>
          <ac:spMkLst>
            <pc:docMk/>
            <pc:sldMk cId="2565551940" sldId="556"/>
            <ac:spMk id="6" creationId="{764E5026-78AC-FD22-C1E1-F2CA146B641C}"/>
          </ac:spMkLst>
        </pc:spChg>
        <pc:graphicFrameChg chg="modGraphic">
          <ac:chgData name="Jorge Fernando Ramirez Castro" userId="4a67dbb0-7bc4-428e-ab03-5721427e73f6" providerId="ADAL" clId="{A17FA214-0683-4B44-9C2B-4EFB93534D38}" dt="2025-03-09T19:14:53.065" v="342" actId="20577"/>
          <ac:graphicFrameMkLst>
            <pc:docMk/>
            <pc:sldMk cId="2565551940" sldId="556"/>
            <ac:graphicFrameMk id="4" creationId="{C6B1CF25-8213-584E-A24D-181D7B56F086}"/>
          </ac:graphicFrameMkLst>
        </pc:graphicFrameChg>
        <pc:graphicFrameChg chg="modGraphic">
          <ac:chgData name="Jorge Fernando Ramirez Castro" userId="4a67dbb0-7bc4-428e-ab03-5721427e73f6" providerId="ADAL" clId="{A17FA214-0683-4B44-9C2B-4EFB93534D38}" dt="2025-03-09T19:19:04.200" v="463" actId="20577"/>
          <ac:graphicFrameMkLst>
            <pc:docMk/>
            <pc:sldMk cId="2565551940" sldId="556"/>
            <ac:graphicFrameMk id="5" creationId="{24F4301D-D3EC-64DF-6D09-7091957F35D3}"/>
          </ac:graphicFrameMkLst>
        </pc:graphicFrameChg>
      </pc:sldChg>
      <pc:sldChg chg="modSp mod">
        <pc:chgData name="Jorge Fernando Ramirez Castro" userId="4a67dbb0-7bc4-428e-ab03-5721427e73f6" providerId="ADAL" clId="{A17FA214-0683-4B44-9C2B-4EFB93534D38}" dt="2025-03-09T20:14:09.991" v="526" actId="20577"/>
        <pc:sldMkLst>
          <pc:docMk/>
          <pc:sldMk cId="503963235" sldId="557"/>
        </pc:sldMkLst>
        <pc:spChg chg="mod">
          <ac:chgData name="Jorge Fernando Ramirez Castro" userId="4a67dbb0-7bc4-428e-ab03-5721427e73f6" providerId="ADAL" clId="{A17FA214-0683-4B44-9C2B-4EFB93534D38}" dt="2025-03-09T20:02:52.898" v="496" actId="20577"/>
          <ac:spMkLst>
            <pc:docMk/>
            <pc:sldMk cId="503963235" sldId="557"/>
            <ac:spMk id="6" creationId="{29BBFFA0-50EB-E704-A118-EF4CCF7BBF72}"/>
          </ac:spMkLst>
        </pc:spChg>
        <pc:graphicFrameChg chg="modGraphic">
          <ac:chgData name="Jorge Fernando Ramirez Castro" userId="4a67dbb0-7bc4-428e-ab03-5721427e73f6" providerId="ADAL" clId="{A17FA214-0683-4B44-9C2B-4EFB93534D38}" dt="2025-03-09T20:14:09.991" v="526" actId="20577"/>
          <ac:graphicFrameMkLst>
            <pc:docMk/>
            <pc:sldMk cId="503963235" sldId="557"/>
            <ac:graphicFrameMk id="3" creationId="{102E3D0C-D85E-F8AF-44EB-DFDF67F43CCE}"/>
          </ac:graphicFrameMkLst>
        </pc:graphicFrameChg>
        <pc:graphicFrameChg chg="mod modGraphic">
          <ac:chgData name="Jorge Fernando Ramirez Castro" userId="4a67dbb0-7bc4-428e-ab03-5721427e73f6" providerId="ADAL" clId="{A17FA214-0683-4B44-9C2B-4EFB93534D38}" dt="2025-03-09T20:09:17.070" v="501"/>
          <ac:graphicFrameMkLst>
            <pc:docMk/>
            <pc:sldMk cId="503963235" sldId="557"/>
            <ac:graphicFrameMk id="7" creationId="{6C8AF8B2-C998-21F9-9378-994CE6FA150D}"/>
          </ac:graphicFrameMkLst>
        </pc:graphicFrameChg>
        <pc:graphicFrameChg chg="mod modGraphic">
          <ac:chgData name="Jorge Fernando Ramirez Castro" userId="4a67dbb0-7bc4-428e-ab03-5721427e73f6" providerId="ADAL" clId="{A17FA214-0683-4B44-9C2B-4EFB93534D38}" dt="2025-03-09T20:11:56.805" v="504"/>
          <ac:graphicFrameMkLst>
            <pc:docMk/>
            <pc:sldMk cId="503963235" sldId="557"/>
            <ac:graphicFrameMk id="9" creationId="{8B952268-F5EA-FC1C-FB17-F445F4C9BE66}"/>
          </ac:graphicFrameMkLst>
        </pc:graphicFrameChg>
        <pc:graphicFrameChg chg="mod modGraphic">
          <ac:chgData name="Jorge Fernando Ramirez Castro" userId="4a67dbb0-7bc4-428e-ab03-5721427e73f6" providerId="ADAL" clId="{A17FA214-0683-4B44-9C2B-4EFB93534D38}" dt="2025-03-09T20:12:00.447" v="505" actId="108"/>
          <ac:graphicFrameMkLst>
            <pc:docMk/>
            <pc:sldMk cId="503963235" sldId="557"/>
            <ac:graphicFrameMk id="10" creationId="{840E3221-E2B6-1007-68D1-335496C8B1B4}"/>
          </ac:graphicFrameMkLst>
        </pc:graphicFrameChg>
      </pc:sldChg>
      <pc:sldChg chg="modSp">
        <pc:chgData name="Jorge Fernando Ramirez Castro" userId="4a67dbb0-7bc4-428e-ab03-5721427e73f6" providerId="ADAL" clId="{A17FA214-0683-4B44-9C2B-4EFB93534D38}" dt="2025-03-09T20:50:48.074" v="926"/>
        <pc:sldMkLst>
          <pc:docMk/>
          <pc:sldMk cId="3307763753" sldId="558"/>
        </pc:sldMkLst>
        <pc:graphicFrameChg chg="mod">
          <ac:chgData name="Jorge Fernando Ramirez Castro" userId="4a67dbb0-7bc4-428e-ab03-5721427e73f6" providerId="ADAL" clId="{A17FA214-0683-4B44-9C2B-4EFB93534D38}" dt="2025-03-09T20:50:48.074" v="926"/>
          <ac:graphicFrameMkLst>
            <pc:docMk/>
            <pc:sldMk cId="3307763753" sldId="558"/>
            <ac:graphicFrameMk id="9" creationId="{7CC3DC88-5377-A5F3-84C7-56F1102FEA74}"/>
          </ac:graphicFrameMkLst>
        </pc:graphicFrameChg>
        <pc:graphicFrameChg chg="mod">
          <ac:chgData name="Jorge Fernando Ramirez Castro" userId="4a67dbb0-7bc4-428e-ab03-5721427e73f6" providerId="ADAL" clId="{A17FA214-0683-4B44-9C2B-4EFB93534D38}" dt="2025-03-09T20:50:26.351" v="925"/>
          <ac:graphicFrameMkLst>
            <pc:docMk/>
            <pc:sldMk cId="3307763753" sldId="558"/>
            <ac:graphicFrameMk id="10" creationId="{33274140-1BE1-0FB6-6B6D-5BC07C74137A}"/>
          </ac:graphicFrameMkLst>
        </pc:graphicFrameChg>
      </pc:sldChg>
      <pc:sldChg chg="modSp">
        <pc:chgData name="Jorge Fernando Ramirez Castro" userId="4a67dbb0-7bc4-428e-ab03-5721427e73f6" providerId="ADAL" clId="{A17FA214-0683-4B44-9C2B-4EFB93534D38}" dt="2025-03-09T20:52:36.763" v="929"/>
        <pc:sldMkLst>
          <pc:docMk/>
          <pc:sldMk cId="1540198429" sldId="561"/>
        </pc:sldMkLst>
        <pc:graphicFrameChg chg="mod">
          <ac:chgData name="Jorge Fernando Ramirez Castro" userId="4a67dbb0-7bc4-428e-ab03-5721427e73f6" providerId="ADAL" clId="{A17FA214-0683-4B44-9C2B-4EFB93534D38}" dt="2025-03-09T20:52:04.150" v="927"/>
          <ac:graphicFrameMkLst>
            <pc:docMk/>
            <pc:sldMk cId="1540198429" sldId="561"/>
            <ac:graphicFrameMk id="2" creationId="{1FCC28F7-849F-8EE4-C018-C0688F4636EE}"/>
          </ac:graphicFrameMkLst>
        </pc:graphicFrameChg>
        <pc:graphicFrameChg chg="mod">
          <ac:chgData name="Jorge Fernando Ramirez Castro" userId="4a67dbb0-7bc4-428e-ab03-5721427e73f6" providerId="ADAL" clId="{A17FA214-0683-4B44-9C2B-4EFB93534D38}" dt="2025-03-09T20:52:36.763" v="929"/>
          <ac:graphicFrameMkLst>
            <pc:docMk/>
            <pc:sldMk cId="1540198429" sldId="561"/>
            <ac:graphicFrameMk id="3" creationId="{0F001FFB-3E96-7ADB-21D4-B5DFF55ECFB9}"/>
          </ac:graphicFrameMkLst>
        </pc:graphicFrameChg>
        <pc:graphicFrameChg chg="mod">
          <ac:chgData name="Jorge Fernando Ramirez Castro" userId="4a67dbb0-7bc4-428e-ab03-5721427e73f6" providerId="ADAL" clId="{A17FA214-0683-4B44-9C2B-4EFB93534D38}" dt="2025-03-09T20:52:20.892" v="928"/>
          <ac:graphicFrameMkLst>
            <pc:docMk/>
            <pc:sldMk cId="1540198429" sldId="561"/>
            <ac:graphicFrameMk id="4" creationId="{722A274A-0950-D672-EAC5-A6900EDA2A0D}"/>
          </ac:graphicFrameMkLst>
        </pc:graphicFrameChg>
      </pc:sldChg>
      <pc:sldChg chg="modSp">
        <pc:chgData name="Jorge Fernando Ramirez Castro" userId="4a67dbb0-7bc4-428e-ab03-5721427e73f6" providerId="ADAL" clId="{A17FA214-0683-4B44-9C2B-4EFB93534D38}" dt="2025-03-09T20:53:31.704" v="932"/>
        <pc:sldMkLst>
          <pc:docMk/>
          <pc:sldMk cId="497010853" sldId="564"/>
        </pc:sldMkLst>
        <pc:graphicFrameChg chg="mod">
          <ac:chgData name="Jorge Fernando Ramirez Castro" userId="4a67dbb0-7bc4-428e-ab03-5721427e73f6" providerId="ADAL" clId="{A17FA214-0683-4B44-9C2B-4EFB93534D38}" dt="2025-03-09T20:52:57.346" v="930"/>
          <ac:graphicFrameMkLst>
            <pc:docMk/>
            <pc:sldMk cId="497010853" sldId="564"/>
            <ac:graphicFrameMk id="2" creationId="{52C3B1A2-3565-023F-284D-1466219D5C1F}"/>
          </ac:graphicFrameMkLst>
        </pc:graphicFrameChg>
        <pc:graphicFrameChg chg="mod">
          <ac:chgData name="Jorge Fernando Ramirez Castro" userId="4a67dbb0-7bc4-428e-ab03-5721427e73f6" providerId="ADAL" clId="{A17FA214-0683-4B44-9C2B-4EFB93534D38}" dt="2025-03-09T20:53:31.704" v="932"/>
          <ac:graphicFrameMkLst>
            <pc:docMk/>
            <pc:sldMk cId="497010853" sldId="564"/>
            <ac:graphicFrameMk id="3" creationId="{11948EFE-4B49-8A85-EECE-1CB8C02313FF}"/>
          </ac:graphicFrameMkLst>
        </pc:graphicFrameChg>
        <pc:graphicFrameChg chg="mod">
          <ac:chgData name="Jorge Fernando Ramirez Castro" userId="4a67dbb0-7bc4-428e-ab03-5721427e73f6" providerId="ADAL" clId="{A17FA214-0683-4B44-9C2B-4EFB93534D38}" dt="2025-03-09T20:53:17.985" v="931"/>
          <ac:graphicFrameMkLst>
            <pc:docMk/>
            <pc:sldMk cId="497010853" sldId="564"/>
            <ac:graphicFrameMk id="4" creationId="{E1DFC584-4A18-65FB-8A7A-E53A6B9669DD}"/>
          </ac:graphicFrameMkLst>
        </pc:graphicFrameChg>
      </pc:sldChg>
      <pc:sldChg chg="mod">
        <pc:chgData name="Jorge Fernando Ramirez Castro" userId="4a67dbb0-7bc4-428e-ab03-5721427e73f6" providerId="ADAL" clId="{A17FA214-0683-4B44-9C2B-4EFB93534D38}" dt="2025-03-09T19:04:16.859" v="317" actId="27918"/>
        <pc:sldMkLst>
          <pc:docMk/>
          <pc:sldMk cId="156450022" sldId="565"/>
        </pc:sldMkLst>
      </pc:sldChg>
      <pc:sldChg chg="modSp mod">
        <pc:chgData name="Jorge Fernando Ramirez Castro" userId="4a67dbb0-7bc4-428e-ab03-5721427e73f6" providerId="ADAL" clId="{A17FA214-0683-4B44-9C2B-4EFB93534D38}" dt="2025-03-09T21:00:01.385" v="1062" actId="692"/>
        <pc:sldMkLst>
          <pc:docMk/>
          <pc:sldMk cId="1791789213" sldId="566"/>
        </pc:sldMkLst>
        <pc:graphicFrameChg chg="mod">
          <ac:chgData name="Jorge Fernando Ramirez Castro" userId="4a67dbb0-7bc4-428e-ab03-5721427e73f6" providerId="ADAL" clId="{A17FA214-0683-4B44-9C2B-4EFB93534D38}" dt="2025-03-09T21:00:01.385" v="1062" actId="692"/>
          <ac:graphicFrameMkLst>
            <pc:docMk/>
            <pc:sldMk cId="1791789213" sldId="566"/>
            <ac:graphicFrameMk id="7" creationId="{ED85AA16-E1E7-BCD4-A23B-E0DD8750DF53}"/>
          </ac:graphicFrameMkLst>
        </pc:graphicFrameChg>
      </pc:sldChg>
      <pc:sldChg chg="mod">
        <pc:chgData name="Jorge Fernando Ramirez Castro" userId="4a67dbb0-7bc4-428e-ab03-5721427e73f6" providerId="ADAL" clId="{A17FA214-0683-4B44-9C2B-4EFB93534D38}" dt="2025-03-09T20:15:26.583" v="531" actId="27918"/>
        <pc:sldMkLst>
          <pc:docMk/>
          <pc:sldMk cId="3757018053" sldId="567"/>
        </pc:sldMkLst>
      </pc:sldChg>
      <pc:sldChg chg="new del">
        <pc:chgData name="Jorge Fernando Ramirez Castro" userId="4a67dbb0-7bc4-428e-ab03-5721427e73f6" providerId="ADAL" clId="{A17FA214-0683-4B44-9C2B-4EFB93534D38}" dt="2025-03-09T20:02:22.630" v="477" actId="47"/>
        <pc:sldMkLst>
          <pc:docMk/>
          <pc:sldMk cId="3131634171" sldId="568"/>
        </pc:sldMkLst>
      </pc:sldChg>
      <pc:sldChg chg="addSp delSp modSp add mod ord">
        <pc:chgData name="Jorge Fernando Ramirez Castro" userId="4a67dbb0-7bc4-428e-ab03-5721427e73f6" providerId="ADAL" clId="{A17FA214-0683-4B44-9C2B-4EFB93534D38}" dt="2025-03-09T20:59:27.481" v="1060" actId="692"/>
        <pc:sldMkLst>
          <pc:docMk/>
          <pc:sldMk cId="3507247352" sldId="568"/>
        </pc:sldMkLst>
        <pc:spChg chg="mod">
          <ac:chgData name="Jorge Fernando Ramirez Castro" userId="4a67dbb0-7bc4-428e-ab03-5721427e73f6" providerId="ADAL" clId="{A17FA214-0683-4B44-9C2B-4EFB93534D38}" dt="2025-03-09T20:31:53.013" v="860" actId="14100"/>
          <ac:spMkLst>
            <pc:docMk/>
            <pc:sldMk cId="3507247352" sldId="568"/>
            <ac:spMk id="2" creationId="{1E238BAA-569B-2238-AF3C-46C960368875}"/>
          </ac:spMkLst>
        </pc:spChg>
        <pc:spChg chg="add mod">
          <ac:chgData name="Jorge Fernando Ramirez Castro" userId="4a67dbb0-7bc4-428e-ab03-5721427e73f6" providerId="ADAL" clId="{A17FA214-0683-4B44-9C2B-4EFB93534D38}" dt="2025-03-09T20:25:16.618" v="735" actId="122"/>
          <ac:spMkLst>
            <pc:docMk/>
            <pc:sldMk cId="3507247352" sldId="568"/>
            <ac:spMk id="9" creationId="{7E8F8F60-28B4-551A-CEDF-CD69A0E3E48A}"/>
          </ac:spMkLst>
        </pc:spChg>
        <pc:spChg chg="add mod">
          <ac:chgData name="Jorge Fernando Ramirez Castro" userId="4a67dbb0-7bc4-428e-ab03-5721427e73f6" providerId="ADAL" clId="{A17FA214-0683-4B44-9C2B-4EFB93534D38}" dt="2025-03-09T20:25:46.731" v="753" actId="20577"/>
          <ac:spMkLst>
            <pc:docMk/>
            <pc:sldMk cId="3507247352" sldId="568"/>
            <ac:spMk id="10" creationId="{1F7A734C-92A2-4E4B-7601-B9ED25B4BDB6}"/>
          </ac:spMkLst>
        </pc:spChg>
        <pc:spChg chg="add mod">
          <ac:chgData name="Jorge Fernando Ramirez Castro" userId="4a67dbb0-7bc4-428e-ab03-5721427e73f6" providerId="ADAL" clId="{A17FA214-0683-4B44-9C2B-4EFB93534D38}" dt="2025-03-09T20:26:03.348" v="764" actId="20577"/>
          <ac:spMkLst>
            <pc:docMk/>
            <pc:sldMk cId="3507247352" sldId="568"/>
            <ac:spMk id="12" creationId="{D2BAE6A3-2710-9081-BEDD-3555603B935A}"/>
          </ac:spMkLst>
        </pc:spChg>
        <pc:graphicFrameChg chg="add mod">
          <ac:chgData name="Jorge Fernando Ramirez Castro" userId="4a67dbb0-7bc4-428e-ab03-5721427e73f6" providerId="ADAL" clId="{A17FA214-0683-4B44-9C2B-4EFB93534D38}" dt="2025-03-09T20:58:43.543" v="1052" actId="692"/>
          <ac:graphicFrameMkLst>
            <pc:docMk/>
            <pc:sldMk cId="3507247352" sldId="568"/>
            <ac:graphicFrameMk id="3" creationId="{D8572FE3-7D8D-B2C4-0B77-96A5AB600DC2}"/>
          </ac:graphicFrameMkLst>
        </pc:graphicFrameChg>
        <pc:graphicFrameChg chg="mod">
          <ac:chgData name="Jorge Fernando Ramirez Castro" userId="4a67dbb0-7bc4-428e-ab03-5721427e73f6" providerId="ADAL" clId="{A17FA214-0683-4B44-9C2B-4EFB93534D38}" dt="2025-03-09T20:59:06.471" v="1056" actId="692"/>
          <ac:graphicFrameMkLst>
            <pc:docMk/>
            <pc:sldMk cId="3507247352" sldId="568"/>
            <ac:graphicFrameMk id="5" creationId="{F57FA13B-F887-C6E2-FE1C-9F2A4AA66B8D}"/>
          </ac:graphicFrameMkLst>
        </pc:graphicFrameChg>
        <pc:graphicFrameChg chg="add mod">
          <ac:chgData name="Jorge Fernando Ramirez Castro" userId="4a67dbb0-7bc4-428e-ab03-5721427e73f6" providerId="ADAL" clId="{A17FA214-0683-4B44-9C2B-4EFB93534D38}" dt="2025-03-09T20:59:27.481" v="1060" actId="692"/>
          <ac:graphicFrameMkLst>
            <pc:docMk/>
            <pc:sldMk cId="3507247352" sldId="568"/>
            <ac:graphicFrameMk id="6" creationId="{AED94533-B87F-65CD-00AA-D83AC6F76800}"/>
          </ac:graphicFrameMkLst>
        </pc:graphicFrameChg>
      </pc:sldChg>
      <pc:sldChg chg="delSp modSp add mod ord">
        <pc:chgData name="Jorge Fernando Ramirez Castro" userId="4a67dbb0-7bc4-428e-ab03-5721427e73f6" providerId="ADAL" clId="{A17FA214-0683-4B44-9C2B-4EFB93534D38}" dt="2025-03-09T20:58:07.085" v="1048" actId="692"/>
        <pc:sldMkLst>
          <pc:docMk/>
          <pc:sldMk cId="2117508756" sldId="569"/>
        </pc:sldMkLst>
        <pc:spChg chg="mod">
          <ac:chgData name="Jorge Fernando Ramirez Castro" userId="4a67dbb0-7bc4-428e-ab03-5721427e73f6" providerId="ADAL" clId="{A17FA214-0683-4B44-9C2B-4EFB93534D38}" dt="2025-03-09T20:55:04.333" v="1024" actId="20577"/>
          <ac:spMkLst>
            <pc:docMk/>
            <pc:sldMk cId="2117508756" sldId="569"/>
            <ac:spMk id="2" creationId="{3399F054-1A6A-C10F-0ECD-7B0FF076C1CC}"/>
          </ac:spMkLst>
        </pc:spChg>
        <pc:spChg chg="mod">
          <ac:chgData name="Jorge Fernando Ramirez Castro" userId="4a67dbb0-7bc4-428e-ab03-5721427e73f6" providerId="ADAL" clId="{A17FA214-0683-4B44-9C2B-4EFB93534D38}" dt="2025-03-09T20:57:11.544" v="1042" actId="1076"/>
          <ac:spMkLst>
            <pc:docMk/>
            <pc:sldMk cId="2117508756" sldId="569"/>
            <ac:spMk id="12" creationId="{AC6673EA-BE60-8F6F-6278-90C8652591F1}"/>
          </ac:spMkLst>
        </pc:spChg>
        <pc:graphicFrameChg chg="mod">
          <ac:chgData name="Jorge Fernando Ramirez Castro" userId="4a67dbb0-7bc4-428e-ab03-5721427e73f6" providerId="ADAL" clId="{A17FA214-0683-4B44-9C2B-4EFB93534D38}" dt="2025-03-09T20:58:07.085" v="1048" actId="692"/>
          <ac:graphicFrameMkLst>
            <pc:docMk/>
            <pc:sldMk cId="2117508756" sldId="569"/>
            <ac:graphicFrameMk id="3" creationId="{5820221A-7AC6-2831-2F30-E3E583ED58E1}"/>
          </ac:graphicFrameMkLst>
        </pc:graphicFrameChg>
      </pc:sldChg>
      <pc:sldChg chg="new del">
        <pc:chgData name="Jorge Fernando Ramirez Castro" userId="4a67dbb0-7bc4-428e-ab03-5721427e73f6" providerId="ADAL" clId="{A17FA214-0683-4B44-9C2B-4EFB93534D38}" dt="2025-03-09T20:02:23.233" v="478" actId="47"/>
        <pc:sldMkLst>
          <pc:docMk/>
          <pc:sldMk cId="3594346947" sldId="569"/>
        </pc:sldMkLst>
      </pc:sldChg>
      <pc:sldChg chg="new del">
        <pc:chgData name="Jorge Fernando Ramirez Castro" userId="4a67dbb0-7bc4-428e-ab03-5721427e73f6" providerId="ADAL" clId="{A17FA214-0683-4B44-9C2B-4EFB93534D38}" dt="2025-03-09T20:02:23.858" v="479" actId="47"/>
        <pc:sldMkLst>
          <pc:docMk/>
          <pc:sldMk cId="381800919" sldId="570"/>
        </pc:sldMkLst>
      </pc:sldChg>
      <pc:sldChg chg="new del">
        <pc:chgData name="Jorge Fernando Ramirez Castro" userId="4a67dbb0-7bc4-428e-ab03-5721427e73f6" providerId="ADAL" clId="{A17FA214-0683-4B44-9C2B-4EFB93534D38}" dt="2025-03-09T20:02:24.677" v="480" actId="47"/>
        <pc:sldMkLst>
          <pc:docMk/>
          <pc:sldMk cId="649653610" sldId="571"/>
        </pc:sldMkLst>
      </pc:sldChg>
      <pc:sldChg chg="new del">
        <pc:chgData name="Jorge Fernando Ramirez Castro" userId="4a67dbb0-7bc4-428e-ab03-5721427e73f6" providerId="ADAL" clId="{A17FA214-0683-4B44-9C2B-4EFB93534D38}" dt="2025-03-09T20:02:25.356" v="481" actId="47"/>
        <pc:sldMkLst>
          <pc:docMk/>
          <pc:sldMk cId="2986856970" sldId="572"/>
        </pc:sldMkLst>
      </pc:sldChg>
      <pc:sldChg chg="new del">
        <pc:chgData name="Jorge Fernando Ramirez Castro" userId="4a67dbb0-7bc4-428e-ab03-5721427e73f6" providerId="ADAL" clId="{A17FA214-0683-4B44-9C2B-4EFB93534D38}" dt="2025-03-09T20:02:26.370" v="482" actId="47"/>
        <pc:sldMkLst>
          <pc:docMk/>
          <pc:sldMk cId="807610519" sldId="573"/>
        </pc:sldMkLst>
      </pc:sldChg>
      <pc:sldChg chg="new del">
        <pc:chgData name="Jorge Fernando Ramirez Castro" userId="4a67dbb0-7bc4-428e-ab03-5721427e73f6" providerId="ADAL" clId="{A17FA214-0683-4B44-9C2B-4EFB93534D38}" dt="2025-03-09T20:02:27.466" v="483" actId="47"/>
        <pc:sldMkLst>
          <pc:docMk/>
          <pc:sldMk cId="3421459886" sldId="574"/>
        </pc:sldMkLst>
      </pc:sldChg>
      <pc:sldChg chg="new del">
        <pc:chgData name="Jorge Fernando Ramirez Castro" userId="4a67dbb0-7bc4-428e-ab03-5721427e73f6" providerId="ADAL" clId="{A17FA214-0683-4B44-9C2B-4EFB93534D38}" dt="2025-03-09T20:02:28.302" v="484" actId="47"/>
        <pc:sldMkLst>
          <pc:docMk/>
          <pc:sldMk cId="88170666" sldId="575"/>
        </pc:sldMkLst>
      </pc:sldChg>
    </pc:docChg>
  </pc:docChgLst>
  <pc:docChgLst>
    <pc:chgData name="Jorge Fernando Ramirez Castro" userId="4a67dbb0-7bc4-428e-ab03-5721427e73f6" providerId="ADAL" clId="{911ADED2-FF91-4089-9C3A-99B650144318}"/>
    <pc:docChg chg="undo redo custSel modSld">
      <pc:chgData name="Jorge Fernando Ramirez Castro" userId="4a67dbb0-7bc4-428e-ab03-5721427e73f6" providerId="ADAL" clId="{911ADED2-FF91-4089-9C3A-99B650144318}" dt="2025-04-21T01:47:52.854" v="1136" actId="692"/>
      <pc:docMkLst>
        <pc:docMk/>
      </pc:docMkLst>
      <pc:sldChg chg="modSp mod">
        <pc:chgData name="Jorge Fernando Ramirez Castro" userId="4a67dbb0-7bc4-428e-ab03-5721427e73f6" providerId="ADAL" clId="{911ADED2-FF91-4089-9C3A-99B650144318}" dt="2025-04-20T19:49:43.844" v="16" actId="20577"/>
        <pc:sldMkLst>
          <pc:docMk/>
          <pc:sldMk cId="0" sldId="257"/>
        </pc:sldMkLst>
        <pc:spChg chg="mod">
          <ac:chgData name="Jorge Fernando Ramirez Castro" userId="4a67dbb0-7bc4-428e-ab03-5721427e73f6" providerId="ADAL" clId="{911ADED2-FF91-4089-9C3A-99B650144318}" dt="2025-04-20T19:49:43.844" v="16" actId="20577"/>
          <ac:spMkLst>
            <pc:docMk/>
            <pc:sldMk cId="0" sldId="257"/>
            <ac:spMk id="93" creationId="{00000000-0000-0000-0000-000000000000}"/>
          </ac:spMkLst>
        </pc:spChg>
      </pc:sldChg>
      <pc:sldChg chg="addSp modSp mod">
        <pc:chgData name="Jorge Fernando Ramirez Castro" userId="4a67dbb0-7bc4-428e-ab03-5721427e73f6" providerId="ADAL" clId="{911ADED2-FF91-4089-9C3A-99B650144318}" dt="2025-04-20T19:58:16.123" v="146" actId="20577"/>
        <pc:sldMkLst>
          <pc:docMk/>
          <pc:sldMk cId="0" sldId="261"/>
        </pc:sldMkLst>
        <pc:spChg chg="add mod">
          <ac:chgData name="Jorge Fernando Ramirez Castro" userId="4a67dbb0-7bc4-428e-ab03-5721427e73f6" providerId="ADAL" clId="{911ADED2-FF91-4089-9C3A-99B650144318}" dt="2025-04-20T19:58:16.123" v="146" actId="20577"/>
          <ac:spMkLst>
            <pc:docMk/>
            <pc:sldMk cId="0" sldId="261"/>
            <ac:spMk id="4" creationId="{081B55A8-F32B-D8BF-915F-DAAB0DF2CD30}"/>
          </ac:spMkLst>
        </pc:spChg>
        <pc:spChg chg="mod">
          <ac:chgData name="Jorge Fernando Ramirez Castro" userId="4a67dbb0-7bc4-428e-ab03-5721427e73f6" providerId="ADAL" clId="{911ADED2-FF91-4089-9C3A-99B650144318}" dt="2025-04-20T19:51:47.881" v="23" actId="6549"/>
          <ac:spMkLst>
            <pc:docMk/>
            <pc:sldMk cId="0" sldId="261"/>
            <ac:spMk id="6" creationId="{00000000-0000-0000-0000-000000000000}"/>
          </ac:spMkLst>
        </pc:spChg>
        <pc:spChg chg="mod">
          <ac:chgData name="Jorge Fernando Ramirez Castro" userId="4a67dbb0-7bc4-428e-ab03-5721427e73f6" providerId="ADAL" clId="{911ADED2-FF91-4089-9C3A-99B650144318}" dt="2025-04-20T19:57:35.289" v="67" actId="1076"/>
          <ac:spMkLst>
            <pc:docMk/>
            <pc:sldMk cId="0" sldId="261"/>
            <ac:spMk id="13" creationId="{673B3484-8203-9C32-2BB6-44BA0A6183F2}"/>
          </ac:spMkLst>
        </pc:spChg>
        <pc:graphicFrameChg chg="mod">
          <ac:chgData name="Jorge Fernando Ramirez Castro" userId="4a67dbb0-7bc4-428e-ab03-5721427e73f6" providerId="ADAL" clId="{911ADED2-FF91-4089-9C3A-99B650144318}" dt="2025-04-20T19:55:27.780" v="49"/>
          <ac:graphicFrameMkLst>
            <pc:docMk/>
            <pc:sldMk cId="0" sldId="261"/>
            <ac:graphicFrameMk id="3" creationId="{A44B3214-3D7B-FCC4-1940-B2538CCC0AE8}"/>
          </ac:graphicFrameMkLst>
        </pc:graphicFrameChg>
        <pc:graphicFrameChg chg="mod modGraphic">
          <ac:chgData name="Jorge Fernando Ramirez Castro" userId="4a67dbb0-7bc4-428e-ab03-5721427e73f6" providerId="ADAL" clId="{911ADED2-FF91-4089-9C3A-99B650144318}" dt="2025-04-20T19:56:45.899" v="58" actId="108"/>
          <ac:graphicFrameMkLst>
            <pc:docMk/>
            <pc:sldMk cId="0" sldId="261"/>
            <ac:graphicFrameMk id="12" creationId="{DD22A107-2107-EAC7-B005-60E538219505}"/>
          </ac:graphicFrameMkLst>
        </pc:graphicFrameChg>
      </pc:sldChg>
      <pc:sldChg chg="addSp delSp modSp mod">
        <pc:chgData name="Jorge Fernando Ramirez Castro" userId="4a67dbb0-7bc4-428e-ab03-5721427e73f6" providerId="ADAL" clId="{911ADED2-FF91-4089-9C3A-99B650144318}" dt="2025-04-20T20:28:19.065" v="418" actId="1076"/>
        <pc:sldMkLst>
          <pc:docMk/>
          <pc:sldMk cId="570037601" sldId="283"/>
        </pc:sldMkLst>
        <pc:spChg chg="mod">
          <ac:chgData name="Jorge Fernando Ramirez Castro" userId="4a67dbb0-7bc4-428e-ab03-5721427e73f6" providerId="ADAL" clId="{911ADED2-FF91-4089-9C3A-99B650144318}" dt="2025-04-20T20:28:19.065" v="418" actId="1076"/>
          <ac:spMkLst>
            <pc:docMk/>
            <pc:sldMk cId="570037601" sldId="283"/>
            <ac:spMk id="4" creationId="{A4958B50-8B8A-429F-CA63-F8F9EFDD5AC1}"/>
          </ac:spMkLst>
        </pc:spChg>
        <pc:spChg chg="mod">
          <ac:chgData name="Jorge Fernando Ramirez Castro" userId="4a67dbb0-7bc4-428e-ab03-5721427e73f6" providerId="ADAL" clId="{911ADED2-FF91-4089-9C3A-99B650144318}" dt="2025-04-20T19:51:53.961" v="38" actId="20577"/>
          <ac:spMkLst>
            <pc:docMk/>
            <pc:sldMk cId="570037601" sldId="283"/>
            <ac:spMk id="6" creationId="{B4EF498C-B3E8-6C1F-D053-DE27BC781ADB}"/>
          </ac:spMkLst>
        </pc:spChg>
        <pc:spChg chg="add del mod">
          <ac:chgData name="Jorge Fernando Ramirez Castro" userId="4a67dbb0-7bc4-428e-ab03-5721427e73f6" providerId="ADAL" clId="{911ADED2-FF91-4089-9C3A-99B650144318}" dt="2025-04-20T20:28:15.785" v="417" actId="21"/>
          <ac:spMkLst>
            <pc:docMk/>
            <pc:sldMk cId="570037601" sldId="283"/>
            <ac:spMk id="9" creationId="{06D49ED3-95B5-2471-942C-6A99F09AFC66}"/>
          </ac:spMkLst>
        </pc:spChg>
        <pc:picChg chg="del">
          <ac:chgData name="Jorge Fernando Ramirez Castro" userId="4a67dbb0-7bc4-428e-ab03-5721427e73f6" providerId="ADAL" clId="{911ADED2-FF91-4089-9C3A-99B650144318}" dt="2025-04-20T20:04:54.448" v="147" actId="478"/>
          <ac:picMkLst>
            <pc:docMk/>
            <pc:sldMk cId="570037601" sldId="283"/>
            <ac:picMk id="5" creationId="{0ED65BEB-8356-4FB9-BBAE-3596FD92D297}"/>
          </ac:picMkLst>
        </pc:picChg>
        <pc:picChg chg="add mod">
          <ac:chgData name="Jorge Fernando Ramirez Castro" userId="4a67dbb0-7bc4-428e-ab03-5721427e73f6" providerId="ADAL" clId="{911ADED2-FF91-4089-9C3A-99B650144318}" dt="2025-04-20T20:05:04.476" v="151" actId="14100"/>
          <ac:picMkLst>
            <pc:docMk/>
            <pc:sldMk cId="570037601" sldId="283"/>
            <ac:picMk id="8" creationId="{A7178351-BF2B-45D5-B0FE-759601AAF41B}"/>
          </ac:picMkLst>
        </pc:picChg>
      </pc:sldChg>
      <pc:sldChg chg="addSp modSp mod modAnim">
        <pc:chgData name="Jorge Fernando Ramirez Castro" userId="4a67dbb0-7bc4-428e-ab03-5721427e73f6" providerId="ADAL" clId="{911ADED2-FF91-4089-9C3A-99B650144318}" dt="2025-04-20T20:44:04.411" v="629"/>
        <pc:sldMkLst>
          <pc:docMk/>
          <pc:sldMk cId="1320819569" sldId="284"/>
        </pc:sldMkLst>
        <pc:spChg chg="add mod">
          <ac:chgData name="Jorge Fernando Ramirez Castro" userId="4a67dbb0-7bc4-428e-ab03-5721427e73f6" providerId="ADAL" clId="{911ADED2-FF91-4089-9C3A-99B650144318}" dt="2025-04-20T20:28:24.742" v="420" actId="1076"/>
          <ac:spMkLst>
            <pc:docMk/>
            <pc:sldMk cId="1320819569" sldId="284"/>
            <ac:spMk id="4" creationId="{06D49ED3-95B5-2471-942C-6A99F09AFC66}"/>
          </ac:spMkLst>
        </pc:spChg>
        <pc:spChg chg="mod">
          <ac:chgData name="Jorge Fernando Ramirez Castro" userId="4a67dbb0-7bc4-428e-ab03-5721427e73f6" providerId="ADAL" clId="{911ADED2-FF91-4089-9C3A-99B650144318}" dt="2025-04-20T19:51:59.893" v="45" actId="20577"/>
          <ac:spMkLst>
            <pc:docMk/>
            <pc:sldMk cId="1320819569" sldId="284"/>
            <ac:spMk id="6" creationId="{54887A91-D0D2-414D-334F-AC3F024A2BC5}"/>
          </ac:spMkLst>
        </pc:spChg>
        <pc:graphicFrameChg chg="add mod">
          <ac:chgData name="Jorge Fernando Ramirez Castro" userId="4a67dbb0-7bc4-428e-ab03-5721427e73f6" providerId="ADAL" clId="{911ADED2-FF91-4089-9C3A-99B650144318}" dt="2025-04-20T20:42:46.608" v="593" actId="1037"/>
          <ac:graphicFrameMkLst>
            <pc:docMk/>
            <pc:sldMk cId="1320819569" sldId="284"/>
            <ac:graphicFrameMk id="5" creationId="{BDDCCD14-614C-9175-31AE-CF5E22AE7C1C}"/>
          </ac:graphicFrameMkLst>
        </pc:graphicFrameChg>
        <pc:graphicFrameChg chg="mod modGraphic">
          <ac:chgData name="Jorge Fernando Ramirez Castro" userId="4a67dbb0-7bc4-428e-ab03-5721427e73f6" providerId="ADAL" clId="{911ADED2-FF91-4089-9C3A-99B650144318}" dt="2025-04-20T20:42:42.793" v="588" actId="1037"/>
          <ac:graphicFrameMkLst>
            <pc:docMk/>
            <pc:sldMk cId="1320819569" sldId="284"/>
            <ac:graphicFrameMk id="7" creationId="{5725C639-7312-824C-C06E-67B546618D92}"/>
          </ac:graphicFrameMkLst>
        </pc:graphicFrameChg>
        <pc:graphicFrameChg chg="mod modGraphic">
          <ac:chgData name="Jorge Fernando Ramirez Castro" userId="4a67dbb0-7bc4-428e-ab03-5721427e73f6" providerId="ADAL" clId="{911ADED2-FF91-4089-9C3A-99B650144318}" dt="2025-04-20T20:17:55.214" v="299" actId="20577"/>
          <ac:graphicFrameMkLst>
            <pc:docMk/>
            <pc:sldMk cId="1320819569" sldId="284"/>
            <ac:graphicFrameMk id="8" creationId="{FCDE48A6-9954-52AA-D816-05B2117F9204}"/>
          </ac:graphicFrameMkLst>
        </pc:graphicFrameChg>
        <pc:graphicFrameChg chg="mod modGraphic">
          <ac:chgData name="Jorge Fernando Ramirez Castro" userId="4a67dbb0-7bc4-428e-ab03-5721427e73f6" providerId="ADAL" clId="{911ADED2-FF91-4089-9C3A-99B650144318}" dt="2025-04-20T20:22:53.706" v="337" actId="122"/>
          <ac:graphicFrameMkLst>
            <pc:docMk/>
            <pc:sldMk cId="1320819569" sldId="284"/>
            <ac:graphicFrameMk id="9" creationId="{D88CFDBB-23DF-DD60-9BF0-076A9770E1FF}"/>
          </ac:graphicFrameMkLst>
        </pc:graphicFrameChg>
      </pc:sldChg>
      <pc:sldChg chg="addSp modSp mod">
        <pc:chgData name="Jorge Fernando Ramirez Castro" userId="4a67dbb0-7bc4-428e-ab03-5721427e73f6" providerId="ADAL" clId="{911ADED2-FF91-4089-9C3A-99B650144318}" dt="2025-04-20T20:40:18.633" v="525" actId="403"/>
        <pc:sldMkLst>
          <pc:docMk/>
          <pc:sldMk cId="1232847016" sldId="286"/>
        </pc:sldMkLst>
        <pc:spChg chg="add mod">
          <ac:chgData name="Jorge Fernando Ramirez Castro" userId="4a67dbb0-7bc4-428e-ab03-5721427e73f6" providerId="ADAL" clId="{911ADED2-FF91-4089-9C3A-99B650144318}" dt="2025-04-20T20:28:27.094" v="421"/>
          <ac:spMkLst>
            <pc:docMk/>
            <pc:sldMk cId="1232847016" sldId="286"/>
            <ac:spMk id="3" creationId="{BF8CFEED-4B6B-E7E9-B44C-B24B90453209}"/>
          </ac:spMkLst>
        </pc:spChg>
        <pc:spChg chg="mod">
          <ac:chgData name="Jorge Fernando Ramirez Castro" userId="4a67dbb0-7bc4-428e-ab03-5721427e73f6" providerId="ADAL" clId="{911ADED2-FF91-4089-9C3A-99B650144318}" dt="2025-04-20T20:23:02.363" v="352" actId="20577"/>
          <ac:spMkLst>
            <pc:docMk/>
            <pc:sldMk cId="1232847016" sldId="286"/>
            <ac:spMk id="6" creationId="{5792044A-B530-5182-DF85-0474881CACEE}"/>
          </ac:spMkLst>
        </pc:spChg>
        <pc:graphicFrameChg chg="modGraphic">
          <ac:chgData name="Jorge Fernando Ramirez Castro" userId="4a67dbb0-7bc4-428e-ab03-5721427e73f6" providerId="ADAL" clId="{911ADED2-FF91-4089-9C3A-99B650144318}" dt="2025-04-20T20:30:01.181" v="443" actId="20577"/>
          <ac:graphicFrameMkLst>
            <pc:docMk/>
            <pc:sldMk cId="1232847016" sldId="286"/>
            <ac:graphicFrameMk id="4" creationId="{837CD677-9159-7A9B-DFA4-B8A337D6536B}"/>
          </ac:graphicFrameMkLst>
        </pc:graphicFrameChg>
        <pc:graphicFrameChg chg="mod modGraphic">
          <ac:chgData name="Jorge Fernando Ramirez Castro" userId="4a67dbb0-7bc4-428e-ab03-5721427e73f6" providerId="ADAL" clId="{911ADED2-FF91-4089-9C3A-99B650144318}" dt="2025-04-20T20:40:18.633" v="525" actId="403"/>
          <ac:graphicFrameMkLst>
            <pc:docMk/>
            <pc:sldMk cId="1232847016" sldId="286"/>
            <ac:graphicFrameMk id="10" creationId="{BB68ADCD-D186-2988-BE65-06C98EC62DBB}"/>
          </ac:graphicFrameMkLst>
        </pc:graphicFrameChg>
      </pc:sldChg>
      <pc:sldChg chg="modSp mod">
        <pc:chgData name="Jorge Fernando Ramirez Castro" userId="4a67dbb0-7bc4-428e-ab03-5721427e73f6" providerId="ADAL" clId="{911ADED2-FF91-4089-9C3A-99B650144318}" dt="2025-04-21T01:43:03.700" v="1091" actId="20577"/>
        <pc:sldMkLst>
          <pc:docMk/>
          <pc:sldMk cId="2947633612" sldId="550"/>
        </pc:sldMkLst>
        <pc:spChg chg="mod">
          <ac:chgData name="Jorge Fernando Ramirez Castro" userId="4a67dbb0-7bc4-428e-ab03-5721427e73f6" providerId="ADAL" clId="{911ADED2-FF91-4089-9C3A-99B650144318}" dt="2025-04-21T01:38:00.840" v="1053" actId="20577"/>
          <ac:spMkLst>
            <pc:docMk/>
            <pc:sldMk cId="2947633612" sldId="550"/>
            <ac:spMk id="3" creationId="{C0CD9C8D-C92C-5A0F-035F-6E42017F8F43}"/>
          </ac:spMkLst>
        </pc:spChg>
        <pc:spChg chg="mod">
          <ac:chgData name="Jorge Fernando Ramirez Castro" userId="4a67dbb0-7bc4-428e-ab03-5721427e73f6" providerId="ADAL" clId="{911ADED2-FF91-4089-9C3A-99B650144318}" dt="2025-04-21T01:38:47.461" v="1067" actId="20577"/>
          <ac:spMkLst>
            <pc:docMk/>
            <pc:sldMk cId="2947633612" sldId="550"/>
            <ac:spMk id="5" creationId="{FAF82ECE-46FD-F96A-5180-F7D5DAFB80D8}"/>
          </ac:spMkLst>
        </pc:spChg>
        <pc:spChg chg="mod">
          <ac:chgData name="Jorge Fernando Ramirez Castro" userId="4a67dbb0-7bc4-428e-ab03-5721427e73f6" providerId="ADAL" clId="{911ADED2-FF91-4089-9C3A-99B650144318}" dt="2025-04-21T01:38:29.197" v="1057" actId="20577"/>
          <ac:spMkLst>
            <pc:docMk/>
            <pc:sldMk cId="2947633612" sldId="550"/>
            <ac:spMk id="7" creationId="{D5A98BD8-682A-27A4-8EB0-CAAEAD4FA7B3}"/>
          </ac:spMkLst>
        </pc:spChg>
        <pc:graphicFrameChg chg="mod modGraphic">
          <ac:chgData name="Jorge Fernando Ramirez Castro" userId="4a67dbb0-7bc4-428e-ab03-5721427e73f6" providerId="ADAL" clId="{911ADED2-FF91-4089-9C3A-99B650144318}" dt="2025-04-21T01:43:03.700" v="1091" actId="20577"/>
          <ac:graphicFrameMkLst>
            <pc:docMk/>
            <pc:sldMk cId="2947633612" sldId="550"/>
            <ac:graphicFrameMk id="4" creationId="{4250E990-778A-0FBA-21A3-DE05D8DE8FF0}"/>
          </ac:graphicFrameMkLst>
        </pc:graphicFrameChg>
      </pc:sldChg>
      <pc:sldChg chg="addSp delSp modSp mod">
        <pc:chgData name="Jorge Fernando Ramirez Castro" userId="4a67dbb0-7bc4-428e-ab03-5721427e73f6" providerId="ADAL" clId="{911ADED2-FF91-4089-9C3A-99B650144318}" dt="2025-04-21T00:56:34.779" v="942"/>
        <pc:sldMkLst>
          <pc:docMk/>
          <pc:sldMk cId="2670142608" sldId="551"/>
        </pc:sldMkLst>
        <pc:spChg chg="add del mod">
          <ac:chgData name="Jorge Fernando Ramirez Castro" userId="4a67dbb0-7bc4-428e-ab03-5721427e73f6" providerId="ADAL" clId="{911ADED2-FF91-4089-9C3A-99B650144318}" dt="2025-04-21T00:56:34.544" v="941" actId="478"/>
          <ac:spMkLst>
            <pc:docMk/>
            <pc:sldMk cId="2670142608" sldId="551"/>
            <ac:spMk id="4" creationId="{37880E92-340A-A0BE-3699-7AC0449E76DA}"/>
          </ac:spMkLst>
        </pc:spChg>
        <pc:spChg chg="add mod">
          <ac:chgData name="Jorge Fernando Ramirez Castro" userId="4a67dbb0-7bc4-428e-ab03-5721427e73f6" providerId="ADAL" clId="{911ADED2-FF91-4089-9C3A-99B650144318}" dt="2025-04-21T00:56:34.779" v="942"/>
          <ac:spMkLst>
            <pc:docMk/>
            <pc:sldMk cId="2670142608" sldId="551"/>
            <ac:spMk id="5" creationId="{3668964E-7A2D-2D9E-D1F4-8AE94332B7A6}"/>
          </ac:spMkLst>
        </pc:spChg>
        <pc:spChg chg="mod">
          <ac:chgData name="Jorge Fernando Ramirez Castro" userId="4a67dbb0-7bc4-428e-ab03-5721427e73f6" providerId="ADAL" clId="{911ADED2-FF91-4089-9C3A-99B650144318}" dt="2025-04-20T20:51:18.385" v="682" actId="20577"/>
          <ac:spMkLst>
            <pc:docMk/>
            <pc:sldMk cId="2670142608" sldId="551"/>
            <ac:spMk id="6" creationId="{EE2DD336-7EB3-D4F1-FF9C-0260F7482CCE}"/>
          </ac:spMkLst>
        </pc:spChg>
        <pc:spChg chg="mod">
          <ac:chgData name="Jorge Fernando Ramirez Castro" userId="4a67dbb0-7bc4-428e-ab03-5721427e73f6" providerId="ADAL" clId="{911ADED2-FF91-4089-9C3A-99B650144318}" dt="2025-04-20T20:53:58.191" v="706" actId="1076"/>
          <ac:spMkLst>
            <pc:docMk/>
            <pc:sldMk cId="2670142608" sldId="551"/>
            <ac:spMk id="9" creationId="{4B7283C9-B64B-9C4D-5E29-4B1D0AA02751}"/>
          </ac:spMkLst>
        </pc:spChg>
        <pc:graphicFrameChg chg="mod modGraphic">
          <ac:chgData name="Jorge Fernando Ramirez Castro" userId="4a67dbb0-7bc4-428e-ab03-5721427e73f6" providerId="ADAL" clId="{911ADED2-FF91-4089-9C3A-99B650144318}" dt="2025-04-20T20:50:05.592" v="658" actId="403"/>
          <ac:graphicFrameMkLst>
            <pc:docMk/>
            <pc:sldMk cId="2670142608" sldId="551"/>
            <ac:graphicFrameMk id="7" creationId="{73F841D7-30C1-1868-8D11-6C1BC88003C6}"/>
          </ac:graphicFrameMkLst>
        </pc:graphicFrameChg>
      </pc:sldChg>
      <pc:sldChg chg="addSp delSp modSp mod">
        <pc:chgData name="Jorge Fernando Ramirez Castro" userId="4a67dbb0-7bc4-428e-ab03-5721427e73f6" providerId="ADAL" clId="{911ADED2-FF91-4089-9C3A-99B650144318}" dt="2025-04-21T00:56:46.638" v="948" actId="1035"/>
        <pc:sldMkLst>
          <pc:docMk/>
          <pc:sldMk cId="1574912679" sldId="552"/>
        </pc:sldMkLst>
        <pc:spChg chg="add mod">
          <ac:chgData name="Jorge Fernando Ramirez Castro" userId="4a67dbb0-7bc4-428e-ab03-5721427e73f6" providerId="ADAL" clId="{911ADED2-FF91-4089-9C3A-99B650144318}" dt="2025-04-20T20:54:36.556" v="728"/>
          <ac:spMkLst>
            <pc:docMk/>
            <pc:sldMk cId="1574912679" sldId="552"/>
            <ac:spMk id="3" creationId="{E60B1230-C718-AC38-05A6-AF8307253569}"/>
          </ac:spMkLst>
        </pc:spChg>
        <pc:spChg chg="mod">
          <ac:chgData name="Jorge Fernando Ramirez Castro" userId="4a67dbb0-7bc4-428e-ab03-5721427e73f6" providerId="ADAL" clId="{911ADED2-FF91-4089-9C3A-99B650144318}" dt="2025-04-20T20:52:09.332" v="695" actId="20577"/>
          <ac:spMkLst>
            <pc:docMk/>
            <pc:sldMk cId="1574912679" sldId="552"/>
            <ac:spMk id="6" creationId="{272B64B6-2635-609A-A575-2C9189B94CF4}"/>
          </ac:spMkLst>
        </pc:spChg>
        <pc:spChg chg="add del mod">
          <ac:chgData name="Jorge Fernando Ramirez Castro" userId="4a67dbb0-7bc4-428e-ab03-5721427e73f6" providerId="ADAL" clId="{911ADED2-FF91-4089-9C3A-99B650144318}" dt="2025-04-21T00:56:42.851" v="943" actId="478"/>
          <ac:spMkLst>
            <pc:docMk/>
            <pc:sldMk cId="1574912679" sldId="552"/>
            <ac:spMk id="7" creationId="{FEF5D5D9-C567-E645-B064-67DF6FA0E655}"/>
          </ac:spMkLst>
        </pc:spChg>
        <pc:spChg chg="add mod">
          <ac:chgData name="Jorge Fernando Ramirez Castro" userId="4a67dbb0-7bc4-428e-ab03-5721427e73f6" providerId="ADAL" clId="{911ADED2-FF91-4089-9C3A-99B650144318}" dt="2025-04-21T00:56:46.638" v="948" actId="1035"/>
          <ac:spMkLst>
            <pc:docMk/>
            <pc:sldMk cId="1574912679" sldId="552"/>
            <ac:spMk id="8" creationId="{BA1FB7E2-EC00-B8E1-9E64-E85F234B6922}"/>
          </ac:spMkLst>
        </pc:spChg>
        <pc:spChg chg="del mod">
          <ac:chgData name="Jorge Fernando Ramirez Castro" userId="4a67dbb0-7bc4-428e-ab03-5721427e73f6" providerId="ADAL" clId="{911ADED2-FF91-4089-9C3A-99B650144318}" dt="2025-04-20T20:54:36.201" v="727" actId="478"/>
          <ac:spMkLst>
            <pc:docMk/>
            <pc:sldMk cId="1574912679" sldId="552"/>
            <ac:spMk id="11" creationId="{048EDE37-94F6-8927-02EE-B652726C6C78}"/>
          </ac:spMkLst>
        </pc:spChg>
        <pc:graphicFrameChg chg="mod modGraphic">
          <ac:chgData name="Jorge Fernando Ramirez Castro" userId="4a67dbb0-7bc4-428e-ab03-5721427e73f6" providerId="ADAL" clId="{911ADED2-FF91-4089-9C3A-99B650144318}" dt="2025-04-20T20:52:01.842" v="690" actId="207"/>
          <ac:graphicFrameMkLst>
            <pc:docMk/>
            <pc:sldMk cId="1574912679" sldId="552"/>
            <ac:graphicFrameMk id="4" creationId="{E0800EEC-42B8-EABD-EDC8-4395F0D38FF0}"/>
          </ac:graphicFrameMkLst>
        </pc:graphicFrameChg>
      </pc:sldChg>
      <pc:sldChg chg="addSp delSp modSp mod">
        <pc:chgData name="Jorge Fernando Ramirez Castro" userId="4a67dbb0-7bc4-428e-ab03-5721427e73f6" providerId="ADAL" clId="{911ADED2-FF91-4089-9C3A-99B650144318}" dt="2025-04-21T00:56:26.846" v="940"/>
        <pc:sldMkLst>
          <pc:docMk/>
          <pc:sldMk cId="2448230623" sldId="554"/>
        </pc:sldMkLst>
        <pc:spChg chg="add mod">
          <ac:chgData name="Jorge Fernando Ramirez Castro" userId="4a67dbb0-7bc4-428e-ab03-5721427e73f6" providerId="ADAL" clId="{911ADED2-FF91-4089-9C3A-99B650144318}" dt="2025-04-20T20:54:49.070" v="735"/>
          <ac:spMkLst>
            <pc:docMk/>
            <pc:sldMk cId="2448230623" sldId="554"/>
            <ac:spMk id="4" creationId="{A6799661-8A8E-DF26-E6D3-4431487E6EFC}"/>
          </ac:spMkLst>
        </pc:spChg>
        <pc:spChg chg="add mod">
          <ac:chgData name="Jorge Fernando Ramirez Castro" userId="4a67dbb0-7bc4-428e-ab03-5721427e73f6" providerId="ADAL" clId="{911ADED2-FF91-4089-9C3A-99B650144318}" dt="2025-04-21T00:56:26.846" v="940"/>
          <ac:spMkLst>
            <pc:docMk/>
            <pc:sldMk cId="2448230623" sldId="554"/>
            <ac:spMk id="5" creationId="{4F0DC28D-D372-A8D1-DC20-CC521F0FD6F3}"/>
          </ac:spMkLst>
        </pc:spChg>
        <pc:spChg chg="mod">
          <ac:chgData name="Jorge Fernando Ramirez Castro" userId="4a67dbb0-7bc4-428e-ab03-5721427e73f6" providerId="ADAL" clId="{911ADED2-FF91-4089-9C3A-99B650144318}" dt="2025-04-20T20:54:44.437" v="733" actId="20577"/>
          <ac:spMkLst>
            <pc:docMk/>
            <pc:sldMk cId="2448230623" sldId="554"/>
            <ac:spMk id="6" creationId="{0F853607-1EB7-19A7-B728-DC3060A5E93F}"/>
          </ac:spMkLst>
        </pc:spChg>
        <pc:spChg chg="del">
          <ac:chgData name="Jorge Fernando Ramirez Castro" userId="4a67dbb0-7bc4-428e-ab03-5721427e73f6" providerId="ADAL" clId="{911ADED2-FF91-4089-9C3A-99B650144318}" dt="2025-04-20T20:54:48.588" v="734" actId="478"/>
          <ac:spMkLst>
            <pc:docMk/>
            <pc:sldMk cId="2448230623" sldId="554"/>
            <ac:spMk id="11" creationId="{6DFF5747-E6BB-CC3D-9E7F-5D40FC474A27}"/>
          </ac:spMkLst>
        </pc:spChg>
        <pc:graphicFrameChg chg="mod modGraphic">
          <ac:chgData name="Jorge Fernando Ramirez Castro" userId="4a67dbb0-7bc4-428e-ab03-5721427e73f6" providerId="ADAL" clId="{911ADED2-FF91-4089-9C3A-99B650144318}" dt="2025-04-20T20:58:24.427" v="756" actId="20577"/>
          <ac:graphicFrameMkLst>
            <pc:docMk/>
            <pc:sldMk cId="2448230623" sldId="554"/>
            <ac:graphicFrameMk id="3" creationId="{A66E5B99-0B8C-8F8A-6DA5-EA0E0E637F48}"/>
          </ac:graphicFrameMkLst>
        </pc:graphicFrameChg>
      </pc:sldChg>
      <pc:sldChg chg="modSp mod">
        <pc:chgData name="Jorge Fernando Ramirez Castro" userId="4a67dbb0-7bc4-428e-ab03-5721427e73f6" providerId="ADAL" clId="{911ADED2-FF91-4089-9C3A-99B650144318}" dt="2025-04-20T21:05:36.851" v="822" actId="20577"/>
        <pc:sldMkLst>
          <pc:docMk/>
          <pc:sldMk cId="2565551940" sldId="556"/>
        </pc:sldMkLst>
        <pc:spChg chg="mod">
          <ac:chgData name="Jorge Fernando Ramirez Castro" userId="4a67dbb0-7bc4-428e-ab03-5721427e73f6" providerId="ADAL" clId="{911ADED2-FF91-4089-9C3A-99B650144318}" dt="2025-04-20T21:05:36.851" v="822" actId="20577"/>
          <ac:spMkLst>
            <pc:docMk/>
            <pc:sldMk cId="2565551940" sldId="556"/>
            <ac:spMk id="6" creationId="{764E5026-78AC-FD22-C1E1-F2CA146B641C}"/>
          </ac:spMkLst>
        </pc:spChg>
        <pc:graphicFrameChg chg="modGraphic">
          <ac:chgData name="Jorge Fernando Ramirez Castro" userId="4a67dbb0-7bc4-428e-ab03-5721427e73f6" providerId="ADAL" clId="{911ADED2-FF91-4089-9C3A-99B650144318}" dt="2025-04-20T21:04:16.211" v="811" actId="20577"/>
          <ac:graphicFrameMkLst>
            <pc:docMk/>
            <pc:sldMk cId="2565551940" sldId="556"/>
            <ac:graphicFrameMk id="4" creationId="{C6B1CF25-8213-584E-A24D-181D7B56F086}"/>
          </ac:graphicFrameMkLst>
        </pc:graphicFrameChg>
        <pc:graphicFrameChg chg="mod modGraphic">
          <ac:chgData name="Jorge Fernando Ramirez Castro" userId="4a67dbb0-7bc4-428e-ab03-5721427e73f6" providerId="ADAL" clId="{911ADED2-FF91-4089-9C3A-99B650144318}" dt="2025-04-20T21:03:38.408" v="793" actId="403"/>
          <ac:graphicFrameMkLst>
            <pc:docMk/>
            <pc:sldMk cId="2565551940" sldId="556"/>
            <ac:graphicFrameMk id="5" creationId="{24F4301D-D3EC-64DF-6D09-7091957F35D3}"/>
          </ac:graphicFrameMkLst>
        </pc:graphicFrameChg>
      </pc:sldChg>
      <pc:sldChg chg="addSp modSp mod">
        <pc:chgData name="Jorge Fernando Ramirez Castro" userId="4a67dbb0-7bc4-428e-ab03-5721427e73f6" providerId="ADAL" clId="{911ADED2-FF91-4089-9C3A-99B650144318}" dt="2025-04-21T01:00:10.792" v="1013" actId="20577"/>
        <pc:sldMkLst>
          <pc:docMk/>
          <pc:sldMk cId="503963235" sldId="557"/>
        </pc:sldMkLst>
        <pc:spChg chg="add mod">
          <ac:chgData name="Jorge Fernando Ramirez Castro" userId="4a67dbb0-7bc4-428e-ab03-5721427e73f6" providerId="ADAL" clId="{911ADED2-FF91-4089-9C3A-99B650144318}" dt="2025-04-21T00:45:08.347" v="938" actId="1037"/>
          <ac:spMkLst>
            <pc:docMk/>
            <pc:sldMk cId="503963235" sldId="557"/>
            <ac:spMk id="4" creationId="{2803F4A6-4389-BD23-9CD2-803BB7BCFA7E}"/>
          </ac:spMkLst>
        </pc:spChg>
        <pc:spChg chg="mod">
          <ac:chgData name="Jorge Fernando Ramirez Castro" userId="4a67dbb0-7bc4-428e-ab03-5721427e73f6" providerId="ADAL" clId="{911ADED2-FF91-4089-9C3A-99B650144318}" dt="2025-04-21T00:36:01.521" v="846" actId="20577"/>
          <ac:spMkLst>
            <pc:docMk/>
            <pc:sldMk cId="503963235" sldId="557"/>
            <ac:spMk id="6" creationId="{29BBFFA0-50EB-E704-A118-EF4CCF7BBF72}"/>
          </ac:spMkLst>
        </pc:spChg>
        <pc:graphicFrameChg chg="modGraphic">
          <ac:chgData name="Jorge Fernando Ramirez Castro" userId="4a67dbb0-7bc4-428e-ab03-5721427e73f6" providerId="ADAL" clId="{911ADED2-FF91-4089-9C3A-99B650144318}" dt="2025-04-21T01:00:10.792" v="1013" actId="20577"/>
          <ac:graphicFrameMkLst>
            <pc:docMk/>
            <pc:sldMk cId="503963235" sldId="557"/>
            <ac:graphicFrameMk id="3" creationId="{102E3D0C-D85E-F8AF-44EB-DFDF67F43CCE}"/>
          </ac:graphicFrameMkLst>
        </pc:graphicFrameChg>
        <pc:graphicFrameChg chg="mod modGraphic">
          <ac:chgData name="Jorge Fernando Ramirez Castro" userId="4a67dbb0-7bc4-428e-ab03-5721427e73f6" providerId="ADAL" clId="{911ADED2-FF91-4089-9C3A-99B650144318}" dt="2025-04-21T00:37:14.421" v="852"/>
          <ac:graphicFrameMkLst>
            <pc:docMk/>
            <pc:sldMk cId="503963235" sldId="557"/>
            <ac:graphicFrameMk id="7" creationId="{6C8AF8B2-C998-21F9-9378-994CE6FA150D}"/>
          </ac:graphicFrameMkLst>
        </pc:graphicFrameChg>
        <pc:graphicFrameChg chg="mod modGraphic">
          <ac:chgData name="Jorge Fernando Ramirez Castro" userId="4a67dbb0-7bc4-428e-ab03-5721427e73f6" providerId="ADAL" clId="{911ADED2-FF91-4089-9C3A-99B650144318}" dt="2025-04-21T00:42:42.552" v="858"/>
          <ac:graphicFrameMkLst>
            <pc:docMk/>
            <pc:sldMk cId="503963235" sldId="557"/>
            <ac:graphicFrameMk id="9" creationId="{8B952268-F5EA-FC1C-FB17-F445F4C9BE66}"/>
          </ac:graphicFrameMkLst>
        </pc:graphicFrameChg>
        <pc:graphicFrameChg chg="mod modGraphic">
          <ac:chgData name="Jorge Fernando Ramirez Castro" userId="4a67dbb0-7bc4-428e-ab03-5721427e73f6" providerId="ADAL" clId="{911ADED2-FF91-4089-9C3A-99B650144318}" dt="2025-04-21T00:42:45.730" v="859" actId="108"/>
          <ac:graphicFrameMkLst>
            <pc:docMk/>
            <pc:sldMk cId="503963235" sldId="557"/>
            <ac:graphicFrameMk id="10" creationId="{840E3221-E2B6-1007-68D1-335496C8B1B4}"/>
          </ac:graphicFrameMkLst>
        </pc:graphicFrameChg>
      </pc:sldChg>
      <pc:sldChg chg="modSp mod">
        <pc:chgData name="Jorge Fernando Ramirez Castro" userId="4a67dbb0-7bc4-428e-ab03-5721427e73f6" providerId="ADAL" clId="{911ADED2-FF91-4089-9C3A-99B650144318}" dt="2025-04-21T01:44:02.112" v="1098"/>
        <pc:sldMkLst>
          <pc:docMk/>
          <pc:sldMk cId="3307763753" sldId="558"/>
        </pc:sldMkLst>
        <pc:spChg chg="mod">
          <ac:chgData name="Jorge Fernando Ramirez Castro" userId="4a67dbb0-7bc4-428e-ab03-5721427e73f6" providerId="ADAL" clId="{911ADED2-FF91-4089-9C3A-99B650144318}" dt="2025-04-21T01:43:20.033" v="1096" actId="20577"/>
          <ac:spMkLst>
            <pc:docMk/>
            <pc:sldMk cId="3307763753" sldId="558"/>
            <ac:spMk id="6" creationId="{82752C6E-084A-8F8A-8D34-CACDD9F57D2D}"/>
          </ac:spMkLst>
        </pc:spChg>
        <pc:graphicFrameChg chg="mod">
          <ac:chgData name="Jorge Fernando Ramirez Castro" userId="4a67dbb0-7bc4-428e-ab03-5721427e73f6" providerId="ADAL" clId="{911ADED2-FF91-4089-9C3A-99B650144318}" dt="2025-04-21T01:44:02.112" v="1098"/>
          <ac:graphicFrameMkLst>
            <pc:docMk/>
            <pc:sldMk cId="3307763753" sldId="558"/>
            <ac:graphicFrameMk id="9" creationId="{7CC3DC88-5377-A5F3-84C7-56F1102FEA74}"/>
          </ac:graphicFrameMkLst>
        </pc:graphicFrameChg>
        <pc:graphicFrameChg chg="mod">
          <ac:chgData name="Jorge Fernando Ramirez Castro" userId="4a67dbb0-7bc4-428e-ab03-5721427e73f6" providerId="ADAL" clId="{911ADED2-FF91-4089-9C3A-99B650144318}" dt="2025-04-21T01:43:47.030" v="1097"/>
          <ac:graphicFrameMkLst>
            <pc:docMk/>
            <pc:sldMk cId="3307763753" sldId="558"/>
            <ac:graphicFrameMk id="10" creationId="{33274140-1BE1-0FB6-6B6D-5BC07C74137A}"/>
          </ac:graphicFrameMkLst>
        </pc:graphicFrameChg>
      </pc:sldChg>
      <pc:sldChg chg="modSp">
        <pc:chgData name="Jorge Fernando Ramirez Castro" userId="4a67dbb0-7bc4-428e-ab03-5721427e73f6" providerId="ADAL" clId="{911ADED2-FF91-4089-9C3A-99B650144318}" dt="2025-04-21T01:44:58.764" v="1101"/>
        <pc:sldMkLst>
          <pc:docMk/>
          <pc:sldMk cId="1540198429" sldId="561"/>
        </pc:sldMkLst>
        <pc:graphicFrameChg chg="mod">
          <ac:chgData name="Jorge Fernando Ramirez Castro" userId="4a67dbb0-7bc4-428e-ab03-5721427e73f6" providerId="ADAL" clId="{911ADED2-FF91-4089-9C3A-99B650144318}" dt="2025-04-21T01:44:20.378" v="1099"/>
          <ac:graphicFrameMkLst>
            <pc:docMk/>
            <pc:sldMk cId="1540198429" sldId="561"/>
            <ac:graphicFrameMk id="2" creationId="{1FCC28F7-849F-8EE4-C018-C0688F4636EE}"/>
          </ac:graphicFrameMkLst>
        </pc:graphicFrameChg>
        <pc:graphicFrameChg chg="mod">
          <ac:chgData name="Jorge Fernando Ramirez Castro" userId="4a67dbb0-7bc4-428e-ab03-5721427e73f6" providerId="ADAL" clId="{911ADED2-FF91-4089-9C3A-99B650144318}" dt="2025-04-21T01:44:58.764" v="1101"/>
          <ac:graphicFrameMkLst>
            <pc:docMk/>
            <pc:sldMk cId="1540198429" sldId="561"/>
            <ac:graphicFrameMk id="3" creationId="{0F001FFB-3E96-7ADB-21D4-B5DFF55ECFB9}"/>
          </ac:graphicFrameMkLst>
        </pc:graphicFrameChg>
        <pc:graphicFrameChg chg="mod">
          <ac:chgData name="Jorge Fernando Ramirez Castro" userId="4a67dbb0-7bc4-428e-ab03-5721427e73f6" providerId="ADAL" clId="{911ADED2-FF91-4089-9C3A-99B650144318}" dt="2025-04-21T01:44:36.428" v="1100"/>
          <ac:graphicFrameMkLst>
            <pc:docMk/>
            <pc:sldMk cId="1540198429" sldId="561"/>
            <ac:graphicFrameMk id="4" creationId="{722A274A-0950-D672-EAC5-A6900EDA2A0D}"/>
          </ac:graphicFrameMkLst>
        </pc:graphicFrameChg>
      </pc:sldChg>
      <pc:sldChg chg="modSp">
        <pc:chgData name="Jorge Fernando Ramirez Castro" userId="4a67dbb0-7bc4-428e-ab03-5721427e73f6" providerId="ADAL" clId="{911ADED2-FF91-4089-9C3A-99B650144318}" dt="2025-04-21T01:45:48.875" v="1104"/>
        <pc:sldMkLst>
          <pc:docMk/>
          <pc:sldMk cId="497010853" sldId="564"/>
        </pc:sldMkLst>
        <pc:graphicFrameChg chg="mod">
          <ac:chgData name="Jorge Fernando Ramirez Castro" userId="4a67dbb0-7bc4-428e-ab03-5721427e73f6" providerId="ADAL" clId="{911ADED2-FF91-4089-9C3A-99B650144318}" dt="2025-04-21T01:45:19.928" v="1102"/>
          <ac:graphicFrameMkLst>
            <pc:docMk/>
            <pc:sldMk cId="497010853" sldId="564"/>
            <ac:graphicFrameMk id="2" creationId="{52C3B1A2-3565-023F-284D-1466219D5C1F}"/>
          </ac:graphicFrameMkLst>
        </pc:graphicFrameChg>
        <pc:graphicFrameChg chg="mod">
          <ac:chgData name="Jorge Fernando Ramirez Castro" userId="4a67dbb0-7bc4-428e-ab03-5721427e73f6" providerId="ADAL" clId="{911ADED2-FF91-4089-9C3A-99B650144318}" dt="2025-04-21T01:45:48.875" v="1104"/>
          <ac:graphicFrameMkLst>
            <pc:docMk/>
            <pc:sldMk cId="497010853" sldId="564"/>
            <ac:graphicFrameMk id="3" creationId="{11948EFE-4B49-8A85-EECE-1CB8C02313FF}"/>
          </ac:graphicFrameMkLst>
        </pc:graphicFrameChg>
        <pc:graphicFrameChg chg="mod">
          <ac:chgData name="Jorge Fernando Ramirez Castro" userId="4a67dbb0-7bc4-428e-ab03-5721427e73f6" providerId="ADAL" clId="{911ADED2-FF91-4089-9C3A-99B650144318}" dt="2025-04-21T01:45:37.486" v="1103"/>
          <ac:graphicFrameMkLst>
            <pc:docMk/>
            <pc:sldMk cId="497010853" sldId="564"/>
            <ac:graphicFrameMk id="4" creationId="{E1DFC584-4A18-65FB-8A7A-E53A6B9669DD}"/>
          </ac:graphicFrameMkLst>
        </pc:graphicFrameChg>
      </pc:sldChg>
      <pc:sldChg chg="addSp delSp modSp mod delAnim">
        <pc:chgData name="Jorge Fernando Ramirez Castro" userId="4a67dbb0-7bc4-428e-ab03-5721427e73f6" providerId="ADAL" clId="{911ADED2-FF91-4089-9C3A-99B650144318}" dt="2025-04-21T00:43:54.431" v="861"/>
        <pc:sldMkLst>
          <pc:docMk/>
          <pc:sldMk cId="156450022" sldId="565"/>
        </pc:sldMkLst>
        <pc:spChg chg="add mod">
          <ac:chgData name="Jorge Fernando Ramirez Castro" userId="4a67dbb0-7bc4-428e-ab03-5721427e73f6" providerId="ADAL" clId="{911ADED2-FF91-4089-9C3A-99B650144318}" dt="2025-04-21T00:43:54.431" v="861"/>
          <ac:spMkLst>
            <pc:docMk/>
            <pc:sldMk cId="156450022" sldId="565"/>
            <ac:spMk id="4" creationId="{6BDF9163-65C4-B6D6-09A6-41A3D027C1D1}"/>
          </ac:spMkLst>
        </pc:spChg>
        <pc:spChg chg="del">
          <ac:chgData name="Jorge Fernando Ramirez Castro" userId="4a67dbb0-7bc4-428e-ab03-5721427e73f6" providerId="ADAL" clId="{911ADED2-FF91-4089-9C3A-99B650144318}" dt="2025-04-21T00:43:46.568" v="860" actId="478"/>
          <ac:spMkLst>
            <pc:docMk/>
            <pc:sldMk cId="156450022" sldId="565"/>
            <ac:spMk id="7" creationId="{A2AC6748-99F6-8E31-09B2-55F278C82712}"/>
          </ac:spMkLst>
        </pc:spChg>
      </pc:sldChg>
      <pc:sldChg chg="modSp mod">
        <pc:chgData name="Jorge Fernando Ramirez Castro" userId="4a67dbb0-7bc4-428e-ab03-5721427e73f6" providerId="ADAL" clId="{911ADED2-FF91-4089-9C3A-99B650144318}" dt="2025-04-20T21:05:44.250" v="836" actId="20577"/>
        <pc:sldMkLst>
          <pc:docMk/>
          <pc:sldMk cId="1791789213" sldId="566"/>
        </pc:sldMkLst>
        <pc:spChg chg="mod">
          <ac:chgData name="Jorge Fernando Ramirez Castro" userId="4a67dbb0-7bc4-428e-ab03-5721427e73f6" providerId="ADAL" clId="{911ADED2-FF91-4089-9C3A-99B650144318}" dt="2025-04-20T21:05:44.250" v="836" actId="20577"/>
          <ac:spMkLst>
            <pc:docMk/>
            <pc:sldMk cId="1791789213" sldId="566"/>
            <ac:spMk id="2" creationId="{257F2DB2-187F-9B41-F5FF-74BBF0E3A7FB}"/>
          </ac:spMkLst>
        </pc:spChg>
      </pc:sldChg>
      <pc:sldChg chg="modSp mod">
        <pc:chgData name="Jorge Fernando Ramirez Castro" userId="4a67dbb0-7bc4-428e-ab03-5721427e73f6" providerId="ADAL" clId="{911ADED2-FF91-4089-9C3A-99B650144318}" dt="2025-04-21T01:01:12.697" v="1044" actId="14100"/>
        <pc:sldMkLst>
          <pc:docMk/>
          <pc:sldMk cId="3757018053" sldId="567"/>
        </pc:sldMkLst>
        <pc:spChg chg="mod">
          <ac:chgData name="Jorge Fernando Ramirez Castro" userId="4a67dbb0-7bc4-428e-ab03-5721427e73f6" providerId="ADAL" clId="{911ADED2-FF91-4089-9C3A-99B650144318}" dt="2025-04-21T01:01:12.697" v="1044" actId="14100"/>
          <ac:spMkLst>
            <pc:docMk/>
            <pc:sldMk cId="3757018053" sldId="567"/>
            <ac:spMk id="2" creationId="{61933BAE-A522-2401-27BA-E63CB2BE258C}"/>
          </ac:spMkLst>
        </pc:spChg>
      </pc:sldChg>
      <pc:sldChg chg="addSp modSp mod">
        <pc:chgData name="Jorge Fernando Ramirez Castro" userId="4a67dbb0-7bc4-428e-ab03-5721427e73f6" providerId="ADAL" clId="{911ADED2-FF91-4089-9C3A-99B650144318}" dt="2025-04-21T01:47:52.854" v="1136" actId="692"/>
        <pc:sldMkLst>
          <pc:docMk/>
          <pc:sldMk cId="3507247352" sldId="568"/>
        </pc:sldMkLst>
        <pc:spChg chg="add mod">
          <ac:chgData name="Jorge Fernando Ramirez Castro" userId="4a67dbb0-7bc4-428e-ab03-5721427e73f6" providerId="ADAL" clId="{911ADED2-FF91-4089-9C3A-99B650144318}" dt="2025-04-21T00:56:54.528" v="987" actId="1036"/>
          <ac:spMkLst>
            <pc:docMk/>
            <pc:sldMk cId="3507247352" sldId="568"/>
            <ac:spMk id="7" creationId="{905404C3-6BD3-68DD-754C-48D7CA0F9D43}"/>
          </ac:spMkLst>
        </pc:spChg>
        <pc:graphicFrameChg chg="mod">
          <ac:chgData name="Jorge Fernando Ramirez Castro" userId="4a67dbb0-7bc4-428e-ab03-5721427e73f6" providerId="ADAL" clId="{911ADED2-FF91-4089-9C3A-99B650144318}" dt="2025-04-21T01:47:41.502" v="1134" actId="692"/>
          <ac:graphicFrameMkLst>
            <pc:docMk/>
            <pc:sldMk cId="3507247352" sldId="568"/>
            <ac:graphicFrameMk id="3" creationId="{D8572FE3-7D8D-B2C4-0B77-96A5AB600DC2}"/>
          </ac:graphicFrameMkLst>
        </pc:graphicFrameChg>
        <pc:graphicFrameChg chg="mod">
          <ac:chgData name="Jorge Fernando Ramirez Castro" userId="4a67dbb0-7bc4-428e-ab03-5721427e73f6" providerId="ADAL" clId="{911ADED2-FF91-4089-9C3A-99B650144318}" dt="2025-04-21T01:47:29.678" v="1132" actId="692"/>
          <ac:graphicFrameMkLst>
            <pc:docMk/>
            <pc:sldMk cId="3507247352" sldId="568"/>
            <ac:graphicFrameMk id="5" creationId="{F57FA13B-F887-C6E2-FE1C-9F2A4AA66B8D}"/>
          </ac:graphicFrameMkLst>
        </pc:graphicFrameChg>
        <pc:graphicFrameChg chg="mod">
          <ac:chgData name="Jorge Fernando Ramirez Castro" userId="4a67dbb0-7bc4-428e-ab03-5721427e73f6" providerId="ADAL" clId="{911ADED2-FF91-4089-9C3A-99B650144318}" dt="2025-04-21T01:47:52.854" v="1136" actId="692"/>
          <ac:graphicFrameMkLst>
            <pc:docMk/>
            <pc:sldMk cId="3507247352" sldId="568"/>
            <ac:graphicFrameMk id="6" creationId="{AED94533-B87F-65CD-00AA-D83AC6F76800}"/>
          </ac:graphicFrameMkLst>
        </pc:graphicFrameChg>
      </pc:sldChg>
      <pc:sldChg chg="modSp mod">
        <pc:chgData name="Jorge Fernando Ramirez Castro" userId="4a67dbb0-7bc4-428e-ab03-5721427e73f6" providerId="ADAL" clId="{911ADED2-FF91-4089-9C3A-99B650144318}" dt="2025-04-21T01:46:55.379" v="1130" actId="692"/>
        <pc:sldMkLst>
          <pc:docMk/>
          <pc:sldMk cId="2117508756" sldId="569"/>
        </pc:sldMkLst>
        <pc:spChg chg="mod">
          <ac:chgData name="Jorge Fernando Ramirez Castro" userId="4a67dbb0-7bc4-428e-ab03-5721427e73f6" providerId="ADAL" clId="{911ADED2-FF91-4089-9C3A-99B650144318}" dt="2025-04-21T01:45:56.801" v="1118" actId="20577"/>
          <ac:spMkLst>
            <pc:docMk/>
            <pc:sldMk cId="2117508756" sldId="569"/>
            <ac:spMk id="2" creationId="{3399F054-1A6A-C10F-0ECD-7B0FF076C1CC}"/>
          </ac:spMkLst>
        </pc:spChg>
        <pc:graphicFrameChg chg="mod">
          <ac:chgData name="Jorge Fernando Ramirez Castro" userId="4a67dbb0-7bc4-428e-ab03-5721427e73f6" providerId="ADAL" clId="{911ADED2-FF91-4089-9C3A-99B650144318}" dt="2025-04-21T01:46:55.379" v="1130" actId="692"/>
          <ac:graphicFrameMkLst>
            <pc:docMk/>
            <pc:sldMk cId="2117508756" sldId="569"/>
            <ac:graphicFrameMk id="3" creationId="{5820221A-7AC6-2831-2F30-E3E583ED58E1}"/>
          </ac:graphicFrameMkLst>
        </pc:graphicFrameChg>
      </pc:sldChg>
    </pc:docChg>
  </pc:docChgLst>
  <pc:docChgLst>
    <pc:chgData name="Jorge Fernando Ramirez Castro" userId="4a67dbb0-7bc4-428e-ab03-5721427e73f6" providerId="ADAL" clId="{105A9E5E-740E-4512-AFB3-B80241D674F2}"/>
    <pc:docChg chg="undo custSel modSld">
      <pc:chgData name="Jorge Fernando Ramirez Castro" userId="4a67dbb0-7bc4-428e-ab03-5721427e73f6" providerId="ADAL" clId="{105A9E5E-740E-4512-AFB3-B80241D674F2}" dt="2025-02-17T20:38:54.247" v="363" actId="20577"/>
      <pc:docMkLst>
        <pc:docMk/>
      </pc:docMkLst>
      <pc:sldChg chg="modSp mod">
        <pc:chgData name="Jorge Fernando Ramirez Castro" userId="4a67dbb0-7bc4-428e-ab03-5721427e73f6" providerId="ADAL" clId="{105A9E5E-740E-4512-AFB3-B80241D674F2}" dt="2025-02-17T19:57:08.191" v="6" actId="20577"/>
        <pc:sldMkLst>
          <pc:docMk/>
          <pc:sldMk cId="0" sldId="257"/>
        </pc:sldMkLst>
        <pc:spChg chg="mod">
          <ac:chgData name="Jorge Fernando Ramirez Castro" userId="4a67dbb0-7bc4-428e-ab03-5721427e73f6" providerId="ADAL" clId="{105A9E5E-740E-4512-AFB3-B80241D674F2}" dt="2025-02-17T19:57:08.191" v="6" actId="20577"/>
          <ac:spMkLst>
            <pc:docMk/>
            <pc:sldMk cId="0" sldId="257"/>
            <ac:spMk id="93" creationId="{00000000-0000-0000-0000-000000000000}"/>
          </ac:spMkLst>
        </pc:spChg>
      </pc:sldChg>
      <pc:sldChg chg="modSp mod">
        <pc:chgData name="Jorge Fernando Ramirez Castro" userId="4a67dbb0-7bc4-428e-ab03-5721427e73f6" providerId="ADAL" clId="{105A9E5E-740E-4512-AFB3-B80241D674F2}" dt="2025-02-17T20:01:38.333" v="38" actId="20577"/>
        <pc:sldMkLst>
          <pc:docMk/>
          <pc:sldMk cId="0" sldId="261"/>
        </pc:sldMkLst>
        <pc:spChg chg="mod">
          <ac:chgData name="Jorge Fernando Ramirez Castro" userId="4a67dbb0-7bc4-428e-ab03-5721427e73f6" providerId="ADAL" clId="{105A9E5E-740E-4512-AFB3-B80241D674F2}" dt="2025-02-17T19:57:16.324" v="21" actId="20577"/>
          <ac:spMkLst>
            <pc:docMk/>
            <pc:sldMk cId="0" sldId="261"/>
            <ac:spMk id="6" creationId="{00000000-0000-0000-0000-000000000000}"/>
          </ac:spMkLst>
        </pc:spChg>
        <pc:spChg chg="mod">
          <ac:chgData name="Jorge Fernando Ramirez Castro" userId="4a67dbb0-7bc4-428e-ab03-5721427e73f6" providerId="ADAL" clId="{105A9E5E-740E-4512-AFB3-B80241D674F2}" dt="2025-02-17T20:01:38.333" v="38" actId="20577"/>
          <ac:spMkLst>
            <pc:docMk/>
            <pc:sldMk cId="0" sldId="261"/>
            <ac:spMk id="13" creationId="{673B3484-8203-9C32-2BB6-44BA0A6183F2}"/>
          </ac:spMkLst>
        </pc:spChg>
        <pc:graphicFrameChg chg="mod modGraphic">
          <ac:chgData name="Jorge Fernando Ramirez Castro" userId="4a67dbb0-7bc4-428e-ab03-5721427e73f6" providerId="ADAL" clId="{105A9E5E-740E-4512-AFB3-B80241D674F2}" dt="2025-02-17T20:01:29.575" v="36" actId="108"/>
          <ac:graphicFrameMkLst>
            <pc:docMk/>
            <pc:sldMk cId="0" sldId="261"/>
            <ac:graphicFrameMk id="12" creationId="{DD22A107-2107-EAC7-B005-60E538219505}"/>
          </ac:graphicFrameMkLst>
        </pc:graphicFrameChg>
      </pc:sldChg>
      <pc:sldChg chg="addSp delSp modSp mod">
        <pc:chgData name="Jorge Fernando Ramirez Castro" userId="4a67dbb0-7bc4-428e-ab03-5721427e73f6" providerId="ADAL" clId="{105A9E5E-740E-4512-AFB3-B80241D674F2}" dt="2025-02-17T20:06:08.365" v="150" actId="20577"/>
        <pc:sldMkLst>
          <pc:docMk/>
          <pc:sldMk cId="570037601" sldId="283"/>
        </pc:sldMkLst>
        <pc:spChg chg="mod">
          <ac:chgData name="Jorge Fernando Ramirez Castro" userId="4a67dbb0-7bc4-428e-ab03-5721427e73f6" providerId="ADAL" clId="{105A9E5E-740E-4512-AFB3-B80241D674F2}" dt="2025-02-17T20:05:58.168" v="141" actId="20577"/>
          <ac:spMkLst>
            <pc:docMk/>
            <pc:sldMk cId="570037601" sldId="283"/>
            <ac:spMk id="4" creationId="{A4958B50-8B8A-429F-CA63-F8F9EFDD5AC1}"/>
          </ac:spMkLst>
        </pc:spChg>
        <pc:spChg chg="mod">
          <ac:chgData name="Jorge Fernando Ramirez Castro" userId="4a67dbb0-7bc4-428e-ab03-5721427e73f6" providerId="ADAL" clId="{105A9E5E-740E-4512-AFB3-B80241D674F2}" dt="2025-02-17T20:06:08.365" v="150" actId="20577"/>
          <ac:spMkLst>
            <pc:docMk/>
            <pc:sldMk cId="570037601" sldId="283"/>
            <ac:spMk id="6" creationId="{B4EF498C-B3E8-6C1F-D053-DE27BC781ADB}"/>
          </ac:spMkLst>
        </pc:spChg>
      </pc:sldChg>
      <pc:sldChg chg="modSp mod">
        <pc:chgData name="Jorge Fernando Ramirez Castro" userId="4a67dbb0-7bc4-428e-ab03-5721427e73f6" providerId="ADAL" clId="{105A9E5E-740E-4512-AFB3-B80241D674F2}" dt="2025-02-17T20:33:56.519" v="308"/>
        <pc:sldMkLst>
          <pc:docMk/>
          <pc:sldMk cId="1320819569" sldId="284"/>
        </pc:sldMkLst>
        <pc:spChg chg="mod">
          <ac:chgData name="Jorge Fernando Ramirez Castro" userId="4a67dbb0-7bc4-428e-ab03-5721427e73f6" providerId="ADAL" clId="{105A9E5E-740E-4512-AFB3-B80241D674F2}" dt="2025-02-17T20:06:14.986" v="157" actId="20577"/>
          <ac:spMkLst>
            <pc:docMk/>
            <pc:sldMk cId="1320819569" sldId="284"/>
            <ac:spMk id="6" creationId="{54887A91-D0D2-414D-334F-AC3F024A2BC5}"/>
          </ac:spMkLst>
        </pc:spChg>
        <pc:graphicFrameChg chg="modGraphic">
          <ac:chgData name="Jorge Fernando Ramirez Castro" userId="4a67dbb0-7bc4-428e-ab03-5721427e73f6" providerId="ADAL" clId="{105A9E5E-740E-4512-AFB3-B80241D674F2}" dt="2025-02-17T20:29:50.163" v="216" actId="20577"/>
          <ac:graphicFrameMkLst>
            <pc:docMk/>
            <pc:sldMk cId="1320819569" sldId="284"/>
            <ac:graphicFrameMk id="7" creationId="{5725C639-7312-824C-C06E-67B546618D92}"/>
          </ac:graphicFrameMkLst>
        </pc:graphicFrameChg>
        <pc:graphicFrameChg chg="mod modGraphic">
          <ac:chgData name="Jorge Fernando Ramirez Castro" userId="4a67dbb0-7bc4-428e-ab03-5721427e73f6" providerId="ADAL" clId="{105A9E5E-740E-4512-AFB3-B80241D674F2}" dt="2025-02-17T20:33:56.519" v="308"/>
          <ac:graphicFrameMkLst>
            <pc:docMk/>
            <pc:sldMk cId="1320819569" sldId="284"/>
            <ac:graphicFrameMk id="8" creationId="{FCDE48A6-9954-52AA-D816-05B2117F9204}"/>
          </ac:graphicFrameMkLst>
        </pc:graphicFrameChg>
        <pc:graphicFrameChg chg="mod modGraphic">
          <ac:chgData name="Jorge Fernando Ramirez Castro" userId="4a67dbb0-7bc4-428e-ab03-5721427e73f6" providerId="ADAL" clId="{105A9E5E-740E-4512-AFB3-B80241D674F2}" dt="2025-02-17T20:12:56.672" v="194" actId="20577"/>
          <ac:graphicFrameMkLst>
            <pc:docMk/>
            <pc:sldMk cId="1320819569" sldId="284"/>
            <ac:graphicFrameMk id="9" creationId="{D88CFDBB-23DF-DD60-9BF0-076A9770E1FF}"/>
          </ac:graphicFrameMkLst>
        </pc:graphicFrameChg>
      </pc:sldChg>
      <pc:sldChg chg="delSp modSp mod delAnim">
        <pc:chgData name="Jorge Fernando Ramirez Castro" userId="4a67dbb0-7bc4-428e-ab03-5721427e73f6" providerId="ADAL" clId="{105A9E5E-740E-4512-AFB3-B80241D674F2}" dt="2025-02-17T20:35:39.776" v="331" actId="20577"/>
        <pc:sldMkLst>
          <pc:docMk/>
          <pc:sldMk cId="1232847016" sldId="286"/>
        </pc:sldMkLst>
        <pc:spChg chg="mod">
          <ac:chgData name="Jorge Fernando Ramirez Castro" userId="4a67dbb0-7bc4-428e-ab03-5721427e73f6" providerId="ADAL" clId="{105A9E5E-740E-4512-AFB3-B80241D674F2}" dt="2025-02-17T20:30:06.799" v="232" actId="6549"/>
          <ac:spMkLst>
            <pc:docMk/>
            <pc:sldMk cId="1232847016" sldId="286"/>
            <ac:spMk id="6" creationId="{5792044A-B530-5182-DF85-0474881CACEE}"/>
          </ac:spMkLst>
        </pc:spChg>
        <pc:graphicFrameChg chg="modGraphic">
          <ac:chgData name="Jorge Fernando Ramirez Castro" userId="4a67dbb0-7bc4-428e-ab03-5721427e73f6" providerId="ADAL" clId="{105A9E5E-740E-4512-AFB3-B80241D674F2}" dt="2025-02-17T20:35:39.776" v="331" actId="20577"/>
          <ac:graphicFrameMkLst>
            <pc:docMk/>
            <pc:sldMk cId="1232847016" sldId="286"/>
            <ac:graphicFrameMk id="4" creationId="{837CD677-9159-7A9B-DFA4-B8A337D6536B}"/>
          </ac:graphicFrameMkLst>
        </pc:graphicFrameChg>
        <pc:graphicFrameChg chg="mod modGraphic">
          <ac:chgData name="Jorge Fernando Ramirez Castro" userId="4a67dbb0-7bc4-428e-ab03-5721427e73f6" providerId="ADAL" clId="{105A9E5E-740E-4512-AFB3-B80241D674F2}" dt="2025-02-17T20:34:18.165" v="313" actId="14100"/>
          <ac:graphicFrameMkLst>
            <pc:docMk/>
            <pc:sldMk cId="1232847016" sldId="286"/>
            <ac:graphicFrameMk id="10" creationId="{BB68ADCD-D186-2988-BE65-06C98EC62DBB}"/>
          </ac:graphicFrameMkLst>
        </pc:graphicFrameChg>
      </pc:sldChg>
      <pc:sldChg chg="modSp mod">
        <pc:chgData name="Jorge Fernando Ramirez Castro" userId="4a67dbb0-7bc4-428e-ab03-5721427e73f6" providerId="ADAL" clId="{105A9E5E-740E-4512-AFB3-B80241D674F2}" dt="2025-02-17T20:38:54.247" v="363" actId="20577"/>
        <pc:sldMkLst>
          <pc:docMk/>
          <pc:sldMk cId="2565551940" sldId="556"/>
        </pc:sldMkLst>
        <pc:spChg chg="mod">
          <ac:chgData name="Jorge Fernando Ramirez Castro" userId="4a67dbb0-7bc4-428e-ab03-5721427e73f6" providerId="ADAL" clId="{105A9E5E-740E-4512-AFB3-B80241D674F2}" dt="2025-02-17T20:38:54.247" v="363" actId="20577"/>
          <ac:spMkLst>
            <pc:docMk/>
            <pc:sldMk cId="2565551940" sldId="556"/>
            <ac:spMk id="6" creationId="{764E5026-78AC-FD22-C1E1-F2CA146B641C}"/>
          </ac:spMkLst>
        </pc:spChg>
        <pc:graphicFrameChg chg="modGraphic">
          <ac:chgData name="Jorge Fernando Ramirez Castro" userId="4a67dbb0-7bc4-428e-ab03-5721427e73f6" providerId="ADAL" clId="{105A9E5E-740E-4512-AFB3-B80241D674F2}" dt="2025-02-17T20:38:48.689" v="356" actId="20577"/>
          <ac:graphicFrameMkLst>
            <pc:docMk/>
            <pc:sldMk cId="2565551940" sldId="556"/>
            <ac:graphicFrameMk id="4" creationId="{C6B1CF25-8213-584E-A24D-181D7B56F086}"/>
          </ac:graphicFrameMkLst>
        </pc:graphicFrameChg>
        <pc:graphicFrameChg chg="mod modGraphic">
          <ac:chgData name="Jorge Fernando Ramirez Castro" userId="4a67dbb0-7bc4-428e-ab03-5721427e73f6" providerId="ADAL" clId="{105A9E5E-740E-4512-AFB3-B80241D674F2}" dt="2025-02-17T20:38:22.961" v="341" actId="122"/>
          <ac:graphicFrameMkLst>
            <pc:docMk/>
            <pc:sldMk cId="2565551940" sldId="556"/>
            <ac:graphicFrameMk id="5" creationId="{24F4301D-D3EC-64DF-6D09-7091957F35D3}"/>
          </ac:graphicFrameMkLst>
        </pc:graphicFrameChg>
      </pc:sldChg>
    </pc:docChg>
  </pc:docChgLst>
  <pc:docChgLst>
    <pc:chgData name="Jorge Fernando Ramirez Castro" userId="4a67dbb0-7bc4-428e-ab03-5721427e73f6" providerId="ADAL" clId="{DA710BF0-CC1A-45CF-9FE7-916DADD053A8}"/>
    <pc:docChg chg="undo custSel modSld">
      <pc:chgData name="Jorge Fernando Ramirez Castro" userId="4a67dbb0-7bc4-428e-ab03-5721427e73f6" providerId="ADAL" clId="{DA710BF0-CC1A-45CF-9FE7-916DADD053A8}" dt="2025-02-23T01:54:29.317" v="377" actId="20577"/>
      <pc:docMkLst>
        <pc:docMk/>
      </pc:docMkLst>
      <pc:sldChg chg="modSp mod">
        <pc:chgData name="Jorge Fernando Ramirez Castro" userId="4a67dbb0-7bc4-428e-ab03-5721427e73f6" providerId="ADAL" clId="{DA710BF0-CC1A-45CF-9FE7-916DADD053A8}" dt="2025-02-23T01:48:40.711" v="326" actId="20577"/>
        <pc:sldMkLst>
          <pc:docMk/>
          <pc:sldMk cId="2947633612" sldId="550"/>
        </pc:sldMkLst>
        <pc:spChg chg="mod">
          <ac:chgData name="Jorge Fernando Ramirez Castro" userId="4a67dbb0-7bc4-428e-ab03-5721427e73f6" providerId="ADAL" clId="{DA710BF0-CC1A-45CF-9FE7-916DADD053A8}" dt="2025-02-23T01:32:30.429" v="281" actId="20577"/>
          <ac:spMkLst>
            <pc:docMk/>
            <pc:sldMk cId="2947633612" sldId="550"/>
            <ac:spMk id="3" creationId="{C0CD9C8D-C92C-5A0F-035F-6E42017F8F43}"/>
          </ac:spMkLst>
        </pc:spChg>
        <pc:spChg chg="mod">
          <ac:chgData name="Jorge Fernando Ramirez Castro" userId="4a67dbb0-7bc4-428e-ab03-5721427e73f6" providerId="ADAL" clId="{DA710BF0-CC1A-45CF-9FE7-916DADD053A8}" dt="2025-02-23T01:45:30.744" v="301" actId="20577"/>
          <ac:spMkLst>
            <pc:docMk/>
            <pc:sldMk cId="2947633612" sldId="550"/>
            <ac:spMk id="5" creationId="{FAF82ECE-46FD-F96A-5180-F7D5DAFB80D8}"/>
          </ac:spMkLst>
        </pc:spChg>
        <pc:graphicFrameChg chg="mod modGraphic">
          <ac:chgData name="Jorge Fernando Ramirez Castro" userId="4a67dbb0-7bc4-428e-ab03-5721427e73f6" providerId="ADAL" clId="{DA710BF0-CC1A-45CF-9FE7-916DADD053A8}" dt="2025-02-23T01:48:40.711" v="326" actId="20577"/>
          <ac:graphicFrameMkLst>
            <pc:docMk/>
            <pc:sldMk cId="2947633612" sldId="550"/>
            <ac:graphicFrameMk id="4" creationId="{4250E990-778A-0FBA-21A3-DE05D8DE8FF0}"/>
          </ac:graphicFrameMkLst>
        </pc:graphicFrameChg>
      </pc:sldChg>
      <pc:sldChg chg="modSp mod">
        <pc:chgData name="Jorge Fernando Ramirez Castro" userId="4a67dbb0-7bc4-428e-ab03-5721427e73f6" providerId="ADAL" clId="{DA710BF0-CC1A-45CF-9FE7-916DADD053A8}" dt="2025-02-23T01:29:01.425" v="231"/>
        <pc:sldMkLst>
          <pc:docMk/>
          <pc:sldMk cId="2670142608" sldId="551"/>
        </pc:sldMkLst>
        <pc:spChg chg="mod">
          <ac:chgData name="Jorge Fernando Ramirez Castro" userId="4a67dbb0-7bc4-428e-ab03-5721427e73f6" providerId="ADAL" clId="{DA710BF0-CC1A-45CF-9FE7-916DADD053A8}" dt="2025-02-23T01:19:48.691" v="189" actId="20577"/>
          <ac:spMkLst>
            <pc:docMk/>
            <pc:sldMk cId="2670142608" sldId="551"/>
            <ac:spMk id="6" creationId="{EE2DD336-7EB3-D4F1-FF9C-0260F7482CCE}"/>
          </ac:spMkLst>
        </pc:spChg>
        <pc:spChg chg="mod">
          <ac:chgData name="Jorge Fernando Ramirez Castro" userId="4a67dbb0-7bc4-428e-ab03-5721427e73f6" providerId="ADAL" clId="{DA710BF0-CC1A-45CF-9FE7-916DADD053A8}" dt="2025-02-23T01:25:19.360" v="209" actId="20577"/>
          <ac:spMkLst>
            <pc:docMk/>
            <pc:sldMk cId="2670142608" sldId="551"/>
            <ac:spMk id="9" creationId="{4B7283C9-B64B-9C4D-5E29-4B1D0AA02751}"/>
          </ac:spMkLst>
        </pc:spChg>
        <pc:graphicFrameChg chg="mod modGraphic">
          <ac:chgData name="Jorge Fernando Ramirez Castro" userId="4a67dbb0-7bc4-428e-ab03-5721427e73f6" providerId="ADAL" clId="{DA710BF0-CC1A-45CF-9FE7-916DADD053A8}" dt="2025-02-23T01:29:01.425" v="231"/>
          <ac:graphicFrameMkLst>
            <pc:docMk/>
            <pc:sldMk cId="2670142608" sldId="551"/>
            <ac:graphicFrameMk id="7" creationId="{73F841D7-30C1-1868-8D11-6C1BC88003C6}"/>
          </ac:graphicFrameMkLst>
        </pc:graphicFrameChg>
      </pc:sldChg>
      <pc:sldChg chg="modSp mod">
        <pc:chgData name="Jorge Fernando Ramirez Castro" userId="4a67dbb0-7bc4-428e-ab03-5721427e73f6" providerId="ADAL" clId="{DA710BF0-CC1A-45CF-9FE7-916DADD053A8}" dt="2025-02-23T01:30:55.606" v="256"/>
        <pc:sldMkLst>
          <pc:docMk/>
          <pc:sldMk cId="1574912679" sldId="552"/>
        </pc:sldMkLst>
        <pc:spChg chg="mod">
          <ac:chgData name="Jorge Fernando Ramirez Castro" userId="4a67dbb0-7bc4-428e-ab03-5721427e73f6" providerId="ADAL" clId="{DA710BF0-CC1A-45CF-9FE7-916DADD053A8}" dt="2025-02-23T01:27:36.842" v="219" actId="20577"/>
          <ac:spMkLst>
            <pc:docMk/>
            <pc:sldMk cId="1574912679" sldId="552"/>
            <ac:spMk id="6" creationId="{272B64B6-2635-609A-A575-2C9189B94CF4}"/>
          </ac:spMkLst>
        </pc:spChg>
        <pc:graphicFrameChg chg="mod modGraphic">
          <ac:chgData name="Jorge Fernando Ramirez Castro" userId="4a67dbb0-7bc4-428e-ab03-5721427e73f6" providerId="ADAL" clId="{DA710BF0-CC1A-45CF-9FE7-916DADD053A8}" dt="2025-02-23T01:30:55.606" v="256"/>
          <ac:graphicFrameMkLst>
            <pc:docMk/>
            <pc:sldMk cId="1574912679" sldId="552"/>
            <ac:graphicFrameMk id="4" creationId="{E0800EEC-42B8-EABD-EDC8-4395F0D38FF0}"/>
          </ac:graphicFrameMkLst>
        </pc:graphicFrameChg>
      </pc:sldChg>
      <pc:sldChg chg="modSp mod">
        <pc:chgData name="Jorge Fernando Ramirez Castro" userId="4a67dbb0-7bc4-428e-ab03-5721427e73f6" providerId="ADAL" clId="{DA710BF0-CC1A-45CF-9FE7-916DADD053A8}" dt="2025-02-23T01:32:10.237" v="272" actId="403"/>
        <pc:sldMkLst>
          <pc:docMk/>
          <pc:sldMk cId="2448230623" sldId="554"/>
        </pc:sldMkLst>
        <pc:spChg chg="mod">
          <ac:chgData name="Jorge Fernando Ramirez Castro" userId="4a67dbb0-7bc4-428e-ab03-5721427e73f6" providerId="ADAL" clId="{DA710BF0-CC1A-45CF-9FE7-916DADD053A8}" dt="2025-02-23T01:30:24.134" v="248" actId="20577"/>
          <ac:spMkLst>
            <pc:docMk/>
            <pc:sldMk cId="2448230623" sldId="554"/>
            <ac:spMk id="6" creationId="{0F853607-1EB7-19A7-B728-DC3060A5E93F}"/>
          </ac:spMkLst>
        </pc:spChg>
        <pc:graphicFrameChg chg="mod modGraphic">
          <ac:chgData name="Jorge Fernando Ramirez Castro" userId="4a67dbb0-7bc4-428e-ab03-5721427e73f6" providerId="ADAL" clId="{DA710BF0-CC1A-45CF-9FE7-916DADD053A8}" dt="2025-02-23T01:32:10.237" v="272" actId="403"/>
          <ac:graphicFrameMkLst>
            <pc:docMk/>
            <pc:sldMk cId="2448230623" sldId="554"/>
            <ac:graphicFrameMk id="3" creationId="{A66E5B99-0B8C-8F8A-6DA5-EA0E0E637F48}"/>
          </ac:graphicFrameMkLst>
        </pc:graphicFrameChg>
      </pc:sldChg>
      <pc:sldChg chg="modSp mod">
        <pc:chgData name="Jorge Fernando Ramirez Castro" userId="4a67dbb0-7bc4-428e-ab03-5721427e73f6" providerId="ADAL" clId="{DA710BF0-CC1A-45CF-9FE7-916DADD053A8}" dt="2025-02-23T01:17:19.334" v="182" actId="122"/>
        <pc:sldMkLst>
          <pc:docMk/>
          <pc:sldMk cId="503963235" sldId="557"/>
        </pc:sldMkLst>
        <pc:spChg chg="mod">
          <ac:chgData name="Jorge Fernando Ramirez Castro" userId="4a67dbb0-7bc4-428e-ab03-5721427e73f6" providerId="ADAL" clId="{DA710BF0-CC1A-45CF-9FE7-916DADD053A8}" dt="2025-02-23T00:58:06.573" v="18" actId="1076"/>
          <ac:spMkLst>
            <pc:docMk/>
            <pc:sldMk cId="503963235" sldId="557"/>
            <ac:spMk id="2" creationId="{2C53126D-7F6A-4717-B604-736865F6356D}"/>
          </ac:spMkLst>
        </pc:spChg>
        <pc:spChg chg="mod">
          <ac:chgData name="Jorge Fernando Ramirez Castro" userId="4a67dbb0-7bc4-428e-ab03-5721427e73f6" providerId="ADAL" clId="{DA710BF0-CC1A-45CF-9FE7-916DADD053A8}" dt="2025-02-23T00:57:57.515" v="17" actId="20577"/>
          <ac:spMkLst>
            <pc:docMk/>
            <pc:sldMk cId="503963235" sldId="557"/>
            <ac:spMk id="6" creationId="{29BBFFA0-50EB-E704-A118-EF4CCF7BBF72}"/>
          </ac:spMkLst>
        </pc:spChg>
        <pc:graphicFrameChg chg="modGraphic">
          <ac:chgData name="Jorge Fernando Ramirez Castro" userId="4a67dbb0-7bc4-428e-ab03-5721427e73f6" providerId="ADAL" clId="{DA710BF0-CC1A-45CF-9FE7-916DADD053A8}" dt="2025-02-23T00:58:55.177" v="51" actId="20577"/>
          <ac:graphicFrameMkLst>
            <pc:docMk/>
            <pc:sldMk cId="503963235" sldId="557"/>
            <ac:graphicFrameMk id="3" creationId="{102E3D0C-D85E-F8AF-44EB-DFDF67F43CCE}"/>
          </ac:graphicFrameMkLst>
        </pc:graphicFrameChg>
        <pc:graphicFrameChg chg="mod modGraphic">
          <ac:chgData name="Jorge Fernando Ramirez Castro" userId="4a67dbb0-7bc4-428e-ab03-5721427e73f6" providerId="ADAL" clId="{DA710BF0-CC1A-45CF-9FE7-916DADD053A8}" dt="2025-02-23T01:17:15.049" v="181" actId="122"/>
          <ac:graphicFrameMkLst>
            <pc:docMk/>
            <pc:sldMk cId="503963235" sldId="557"/>
            <ac:graphicFrameMk id="7" creationId="{6C8AF8B2-C998-21F9-9378-994CE6FA150D}"/>
          </ac:graphicFrameMkLst>
        </pc:graphicFrameChg>
        <pc:graphicFrameChg chg="mod modGraphic">
          <ac:chgData name="Jorge Fernando Ramirez Castro" userId="4a67dbb0-7bc4-428e-ab03-5721427e73f6" providerId="ADAL" clId="{DA710BF0-CC1A-45CF-9FE7-916DADD053A8}" dt="2025-02-23T01:17:19.334" v="182" actId="122"/>
          <ac:graphicFrameMkLst>
            <pc:docMk/>
            <pc:sldMk cId="503963235" sldId="557"/>
            <ac:graphicFrameMk id="9" creationId="{8B952268-F5EA-FC1C-FB17-F445F4C9BE66}"/>
          </ac:graphicFrameMkLst>
        </pc:graphicFrameChg>
        <pc:graphicFrameChg chg="mod modGraphic">
          <ac:chgData name="Jorge Fernando Ramirez Castro" userId="4a67dbb0-7bc4-428e-ab03-5721427e73f6" providerId="ADAL" clId="{DA710BF0-CC1A-45CF-9FE7-916DADD053A8}" dt="2025-02-23T01:17:00.794" v="177"/>
          <ac:graphicFrameMkLst>
            <pc:docMk/>
            <pc:sldMk cId="503963235" sldId="557"/>
            <ac:graphicFrameMk id="10" creationId="{840E3221-E2B6-1007-68D1-335496C8B1B4}"/>
          </ac:graphicFrameMkLst>
        </pc:graphicFrameChg>
      </pc:sldChg>
      <pc:sldChg chg="modSp mod">
        <pc:chgData name="Jorge Fernando Ramirez Castro" userId="4a67dbb0-7bc4-428e-ab03-5721427e73f6" providerId="ADAL" clId="{DA710BF0-CC1A-45CF-9FE7-916DADD053A8}" dt="2025-02-23T01:54:29.317" v="377" actId="20577"/>
        <pc:sldMkLst>
          <pc:docMk/>
          <pc:sldMk cId="3307763753" sldId="558"/>
        </pc:sldMkLst>
        <pc:spChg chg="mod">
          <ac:chgData name="Jorge Fernando Ramirez Castro" userId="4a67dbb0-7bc4-428e-ab03-5721427e73f6" providerId="ADAL" clId="{DA710BF0-CC1A-45CF-9FE7-916DADD053A8}" dt="2025-02-23T01:54:29.317" v="377" actId="20577"/>
          <ac:spMkLst>
            <pc:docMk/>
            <pc:sldMk cId="3307763753" sldId="558"/>
            <ac:spMk id="6" creationId="{82752C6E-084A-8F8A-8D34-CACDD9F57D2D}"/>
          </ac:spMkLst>
        </pc:spChg>
        <pc:graphicFrameChg chg="mod modGraphic">
          <ac:chgData name="Jorge Fernando Ramirez Castro" userId="4a67dbb0-7bc4-428e-ab03-5721427e73f6" providerId="ADAL" clId="{DA710BF0-CC1A-45CF-9FE7-916DADD053A8}" dt="2025-02-23T01:52:25.166" v="342"/>
          <ac:graphicFrameMkLst>
            <pc:docMk/>
            <pc:sldMk cId="3307763753" sldId="558"/>
            <ac:graphicFrameMk id="9" creationId="{7CC3DC88-5377-A5F3-84C7-56F1102FEA74}"/>
          </ac:graphicFrameMkLst>
        </pc:graphicFrameChg>
        <pc:graphicFrameChg chg="mod">
          <ac:chgData name="Jorge Fernando Ramirez Castro" userId="4a67dbb0-7bc4-428e-ab03-5721427e73f6" providerId="ADAL" clId="{DA710BF0-CC1A-45CF-9FE7-916DADD053A8}" dt="2025-02-23T01:51:04.354" v="330"/>
          <ac:graphicFrameMkLst>
            <pc:docMk/>
            <pc:sldMk cId="3307763753" sldId="558"/>
            <ac:graphicFrameMk id="10" creationId="{33274140-1BE1-0FB6-6B6D-5BC07C74137A}"/>
          </ac:graphicFrameMkLst>
        </pc:graphicFrameChg>
      </pc:sldChg>
      <pc:sldChg chg="modSp mod">
        <pc:chgData name="Jorge Fernando Ramirez Castro" userId="4a67dbb0-7bc4-428e-ab03-5721427e73f6" providerId="ADAL" clId="{DA710BF0-CC1A-45CF-9FE7-916DADD053A8}" dt="2025-02-23T01:54:22.463" v="370" actId="20577"/>
        <pc:sldMkLst>
          <pc:docMk/>
          <pc:sldMk cId="1540198429" sldId="561"/>
        </pc:sldMkLst>
        <pc:spChg chg="mod">
          <ac:chgData name="Jorge Fernando Ramirez Castro" userId="4a67dbb0-7bc4-428e-ab03-5721427e73f6" providerId="ADAL" clId="{DA710BF0-CC1A-45CF-9FE7-916DADD053A8}" dt="2025-02-23T01:54:22.463" v="370" actId="20577"/>
          <ac:spMkLst>
            <pc:docMk/>
            <pc:sldMk cId="1540198429" sldId="561"/>
            <ac:spMk id="5" creationId="{EB711B62-E6F0-1632-0AE9-FCCC8DEBD6E8}"/>
          </ac:spMkLst>
        </pc:spChg>
        <pc:graphicFrameChg chg="mod">
          <ac:chgData name="Jorge Fernando Ramirez Castro" userId="4a67dbb0-7bc4-428e-ab03-5721427e73f6" providerId="ADAL" clId="{DA710BF0-CC1A-45CF-9FE7-916DADD053A8}" dt="2025-02-23T01:52:56.976" v="343"/>
          <ac:graphicFrameMkLst>
            <pc:docMk/>
            <pc:sldMk cId="1540198429" sldId="561"/>
            <ac:graphicFrameMk id="2" creationId="{1FCC28F7-849F-8EE4-C018-C0688F4636EE}"/>
          </ac:graphicFrameMkLst>
        </pc:graphicFrameChg>
        <pc:graphicFrameChg chg="mod">
          <ac:chgData name="Jorge Fernando Ramirez Castro" userId="4a67dbb0-7bc4-428e-ab03-5721427e73f6" providerId="ADAL" clId="{DA710BF0-CC1A-45CF-9FE7-916DADD053A8}" dt="2025-02-23T01:53:25.484" v="345"/>
          <ac:graphicFrameMkLst>
            <pc:docMk/>
            <pc:sldMk cId="1540198429" sldId="561"/>
            <ac:graphicFrameMk id="3" creationId="{0F001FFB-3E96-7ADB-21D4-B5DFF55ECFB9}"/>
          </ac:graphicFrameMkLst>
        </pc:graphicFrameChg>
        <pc:graphicFrameChg chg="mod">
          <ac:chgData name="Jorge Fernando Ramirez Castro" userId="4a67dbb0-7bc4-428e-ab03-5721427e73f6" providerId="ADAL" clId="{DA710BF0-CC1A-45CF-9FE7-916DADD053A8}" dt="2025-02-23T01:53:13.170" v="344"/>
          <ac:graphicFrameMkLst>
            <pc:docMk/>
            <pc:sldMk cId="1540198429" sldId="561"/>
            <ac:graphicFrameMk id="4" creationId="{722A274A-0950-D672-EAC5-A6900EDA2A0D}"/>
          </ac:graphicFrameMkLst>
        </pc:graphicFrameChg>
      </pc:sldChg>
      <pc:sldChg chg="modSp mod">
        <pc:chgData name="Jorge Fernando Ramirez Castro" userId="4a67dbb0-7bc4-428e-ab03-5721427e73f6" providerId="ADAL" clId="{DA710BF0-CC1A-45CF-9FE7-916DADD053A8}" dt="2025-02-23T01:54:16.304" v="363" actId="6549"/>
        <pc:sldMkLst>
          <pc:docMk/>
          <pc:sldMk cId="497010853" sldId="564"/>
        </pc:sldMkLst>
        <pc:spChg chg="mod">
          <ac:chgData name="Jorge Fernando Ramirez Castro" userId="4a67dbb0-7bc4-428e-ab03-5721427e73f6" providerId="ADAL" clId="{DA710BF0-CC1A-45CF-9FE7-916DADD053A8}" dt="2025-02-23T01:54:16.304" v="363" actId="6549"/>
          <ac:spMkLst>
            <pc:docMk/>
            <pc:sldMk cId="497010853" sldId="564"/>
            <ac:spMk id="5" creationId="{78907F5B-184D-5237-2886-BF042F505135}"/>
          </ac:spMkLst>
        </pc:spChg>
        <pc:graphicFrameChg chg="mod">
          <ac:chgData name="Jorge Fernando Ramirez Castro" userId="4a67dbb0-7bc4-428e-ab03-5721427e73f6" providerId="ADAL" clId="{DA710BF0-CC1A-45CF-9FE7-916DADD053A8}" dt="2025-02-23T01:53:44.048" v="346"/>
          <ac:graphicFrameMkLst>
            <pc:docMk/>
            <pc:sldMk cId="497010853" sldId="564"/>
            <ac:graphicFrameMk id="2" creationId="{52C3B1A2-3565-023F-284D-1466219D5C1F}"/>
          </ac:graphicFrameMkLst>
        </pc:graphicFrameChg>
        <pc:graphicFrameChg chg="mod">
          <ac:chgData name="Jorge Fernando Ramirez Castro" userId="4a67dbb0-7bc4-428e-ab03-5721427e73f6" providerId="ADAL" clId="{DA710BF0-CC1A-45CF-9FE7-916DADD053A8}" dt="2025-02-23T01:54:08.045" v="348"/>
          <ac:graphicFrameMkLst>
            <pc:docMk/>
            <pc:sldMk cId="497010853" sldId="564"/>
            <ac:graphicFrameMk id="3" creationId="{11948EFE-4B49-8A85-EECE-1CB8C02313FF}"/>
          </ac:graphicFrameMkLst>
        </pc:graphicFrameChg>
        <pc:graphicFrameChg chg="mod">
          <ac:chgData name="Jorge Fernando Ramirez Castro" userId="4a67dbb0-7bc4-428e-ab03-5721427e73f6" providerId="ADAL" clId="{DA710BF0-CC1A-45CF-9FE7-916DADD053A8}" dt="2025-02-23T01:53:57.993" v="347"/>
          <ac:graphicFrameMkLst>
            <pc:docMk/>
            <pc:sldMk cId="497010853" sldId="564"/>
            <ac:graphicFrameMk id="4" creationId="{E1DFC584-4A18-65FB-8A7A-E53A6B9669DD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Expedición de incapacidad electrónica</c:v>
                </c:pt>
              </c:strCache>
            </c:strRef>
          </c:tx>
          <c:spPr>
            <a:solidFill>
              <a:srgbClr val="245C4F"/>
            </a:solidFill>
            <a:ln w="177800">
              <a:solidFill>
                <a:srgbClr val="245C4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Hoja1!$A$2:$A$14</c:f>
              <c:numCache>
                <c:formatCode>mmm\-yy</c:formatCode>
                <c:ptCount val="13"/>
                <c:pt idx="0">
                  <c:v>45352</c:v>
                </c:pt>
                <c:pt idx="1">
                  <c:v>45383</c:v>
                </c:pt>
                <c:pt idx="2">
                  <c:v>45413</c:v>
                </c:pt>
                <c:pt idx="3">
                  <c:v>45444</c:v>
                </c:pt>
                <c:pt idx="4">
                  <c:v>45474</c:v>
                </c:pt>
                <c:pt idx="5">
                  <c:v>45505</c:v>
                </c:pt>
                <c:pt idx="6">
                  <c:v>45536</c:v>
                </c:pt>
                <c:pt idx="7">
                  <c:v>45566</c:v>
                </c:pt>
                <c:pt idx="8">
                  <c:v>45597</c:v>
                </c:pt>
                <c:pt idx="9">
                  <c:v>45627</c:v>
                </c:pt>
                <c:pt idx="10">
                  <c:v>45658</c:v>
                </c:pt>
                <c:pt idx="11">
                  <c:v>45689</c:v>
                </c:pt>
                <c:pt idx="12">
                  <c:v>45717</c:v>
                </c:pt>
              </c:numCache>
            </c:numRef>
          </c:cat>
          <c:val>
            <c:numRef>
              <c:f>Hoja1!$B$2:$B$14</c:f>
              <c:numCache>
                <c:formatCode>0.00%</c:formatCode>
                <c:ptCount val="13"/>
                <c:pt idx="0">
                  <c:v>0.84950000000000003</c:v>
                </c:pt>
                <c:pt idx="1">
                  <c:v>0.84650000000000003</c:v>
                </c:pt>
                <c:pt idx="2">
                  <c:v>0.85740000000000005</c:v>
                </c:pt>
                <c:pt idx="3">
                  <c:v>0.86550000000000005</c:v>
                </c:pt>
                <c:pt idx="4">
                  <c:v>0.878</c:v>
                </c:pt>
                <c:pt idx="5">
                  <c:v>0.90439999999999998</c:v>
                </c:pt>
                <c:pt idx="6">
                  <c:v>0.90380000000000005</c:v>
                </c:pt>
                <c:pt idx="7">
                  <c:v>0.9093</c:v>
                </c:pt>
                <c:pt idx="8">
                  <c:v>0.87470000000000003</c:v>
                </c:pt>
                <c:pt idx="9">
                  <c:v>0.89280000000000004</c:v>
                </c:pt>
                <c:pt idx="10">
                  <c:v>0.92900000000000005</c:v>
                </c:pt>
                <c:pt idx="11">
                  <c:v>0.92930000000000001</c:v>
                </c:pt>
                <c:pt idx="12">
                  <c:v>0.92400000000000004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46-4BB2-BD2A-9FAA250FF18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77626496"/>
        <c:axId val="1369490783"/>
      </c:barChart>
      <c:dateAx>
        <c:axId val="8776264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9490783"/>
        <c:crosses val="autoZero"/>
        <c:auto val="1"/>
        <c:lblOffset val="100"/>
        <c:baseTimeUnit val="months"/>
      </c:dateAx>
      <c:valAx>
        <c:axId val="13694907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87762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Expedición de incapacidad electrónica</c:v>
                </c:pt>
              </c:strCache>
            </c:strRef>
          </c:tx>
          <c:spPr>
            <a:solidFill>
              <a:srgbClr val="6C1C33"/>
            </a:solidFill>
            <a:ln w="177800">
              <a:solidFill>
                <a:srgbClr val="6C1C33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C945A"/>
              </a:solidFill>
              <a:ln w="177800">
                <a:solidFill>
                  <a:srgbClr val="BC94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D0E-4D46-8E83-29E50C18E34F}"/>
              </c:ext>
            </c:extLst>
          </c:dPt>
          <c:dPt>
            <c:idx val="1"/>
            <c:invertIfNegative val="0"/>
            <c:bubble3D val="0"/>
            <c:spPr>
              <a:solidFill>
                <a:srgbClr val="245C4F"/>
              </a:solidFill>
              <a:ln w="177800">
                <a:solidFill>
                  <a:srgbClr val="245C4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D0E-4D46-8E83-29E50C18E34F}"/>
              </c:ext>
            </c:extLst>
          </c:dPt>
          <c:dPt>
            <c:idx val="2"/>
            <c:invertIfNegative val="0"/>
            <c:bubble3D val="0"/>
            <c:spPr>
              <a:solidFill>
                <a:srgbClr val="6C1C33"/>
              </a:solidFill>
              <a:ln w="177800">
                <a:solidFill>
                  <a:srgbClr val="6C1C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461-41B9-A9CC-357072A960F0}"/>
              </c:ext>
            </c:extLst>
          </c:dPt>
          <c:dLbls>
            <c:dLbl>
              <c:idx val="0"/>
              <c:layout>
                <c:manualLayout>
                  <c:x val="-6.9781485048905053E-3"/>
                  <c:y val="-5.25808648158386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0E-4D46-8E83-29E50C18E34F}"/>
                </c:ext>
              </c:extLst>
            </c:dLbl>
            <c:dLbl>
              <c:idx val="1"/>
              <c:layout>
                <c:manualLayout>
                  <c:x val="-3.4890742524453645E-3"/>
                  <c:y val="-2.45377369140580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0E-4D46-8E83-29E50C18E3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Hoja1!$A$2:$A$4</c:f>
              <c:numCache>
                <c:formatCode>mmm\-yy</c:formatCode>
                <c:ptCount val="3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</c:numCache>
            </c:numRef>
          </c:cat>
          <c:val>
            <c:numRef>
              <c:f>Hoja1!$B$2:$B$4</c:f>
              <c:numCache>
                <c:formatCode>0.00%</c:formatCode>
                <c:ptCount val="3"/>
                <c:pt idx="0">
                  <c:v>1.0192000000000001</c:v>
                </c:pt>
                <c:pt idx="1">
                  <c:v>1.0696000000000001</c:v>
                </c:pt>
                <c:pt idx="2">
                  <c:v>1.1560999999999999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0E-4D46-8E83-29E50C18E34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9"/>
        <c:overlap val="-27"/>
        <c:axId val="877626496"/>
        <c:axId val="1369490783"/>
      </c:barChart>
      <c:dateAx>
        <c:axId val="8776264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9490783"/>
        <c:crosses val="autoZero"/>
        <c:auto val="1"/>
        <c:lblOffset val="100"/>
        <c:baseTimeUnit val="months"/>
      </c:dateAx>
      <c:valAx>
        <c:axId val="13694907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87762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BC945A"/>
      </a:solidFill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Expedición de incapacidad electrónica</c:v>
                </c:pt>
              </c:strCache>
            </c:strRef>
          </c:tx>
          <c:spPr>
            <a:solidFill>
              <a:srgbClr val="6C1C33"/>
            </a:solidFill>
            <a:ln w="177800">
              <a:solidFill>
                <a:srgbClr val="6C1C3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Hoja1!$A$2:$A$14</c:f>
              <c:numCache>
                <c:formatCode>mmm\-yy</c:formatCode>
                <c:ptCount val="13"/>
                <c:pt idx="0">
                  <c:v>45352</c:v>
                </c:pt>
                <c:pt idx="1">
                  <c:v>45383</c:v>
                </c:pt>
                <c:pt idx="2">
                  <c:v>45413</c:v>
                </c:pt>
                <c:pt idx="3">
                  <c:v>45444</c:v>
                </c:pt>
                <c:pt idx="4">
                  <c:v>45474</c:v>
                </c:pt>
                <c:pt idx="5">
                  <c:v>45505</c:v>
                </c:pt>
                <c:pt idx="6">
                  <c:v>45536</c:v>
                </c:pt>
                <c:pt idx="7">
                  <c:v>45566</c:v>
                </c:pt>
                <c:pt idx="8">
                  <c:v>45597</c:v>
                </c:pt>
                <c:pt idx="9">
                  <c:v>45627</c:v>
                </c:pt>
                <c:pt idx="10">
                  <c:v>45658</c:v>
                </c:pt>
                <c:pt idx="11">
                  <c:v>45689</c:v>
                </c:pt>
                <c:pt idx="12">
                  <c:v>45717</c:v>
                </c:pt>
              </c:numCache>
            </c:numRef>
          </c:cat>
          <c:val>
            <c:numRef>
              <c:f>Hoja1!$B$2:$B$14</c:f>
              <c:numCache>
                <c:formatCode>0.00%</c:formatCode>
                <c:ptCount val="13"/>
                <c:pt idx="0">
                  <c:v>0.51900000000000002</c:v>
                </c:pt>
                <c:pt idx="1">
                  <c:v>0.6</c:v>
                </c:pt>
                <c:pt idx="2">
                  <c:v>0.56000000000000005</c:v>
                </c:pt>
                <c:pt idx="3">
                  <c:v>0.70799999999999996</c:v>
                </c:pt>
                <c:pt idx="4">
                  <c:v>0.88800000000000001</c:v>
                </c:pt>
                <c:pt idx="5">
                  <c:v>1.1919999999999999</c:v>
                </c:pt>
                <c:pt idx="6">
                  <c:v>1.177</c:v>
                </c:pt>
                <c:pt idx="7">
                  <c:v>0.97799999999999998</c:v>
                </c:pt>
                <c:pt idx="8">
                  <c:v>0.83499999999999996</c:v>
                </c:pt>
                <c:pt idx="9">
                  <c:v>0.77900000000000003</c:v>
                </c:pt>
                <c:pt idx="10">
                  <c:v>0.84499999999999997</c:v>
                </c:pt>
                <c:pt idx="11">
                  <c:v>0.755</c:v>
                </c:pt>
                <c:pt idx="12">
                  <c:v>0.72499999999999998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47-4284-86C7-ED22E67B99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9"/>
        <c:overlap val="-27"/>
        <c:axId val="877626496"/>
        <c:axId val="1369490783"/>
      </c:barChart>
      <c:dateAx>
        <c:axId val="8776264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9490783"/>
        <c:crosses val="autoZero"/>
        <c:auto val="1"/>
        <c:lblOffset val="100"/>
        <c:baseTimeUnit val="months"/>
      </c:dateAx>
      <c:valAx>
        <c:axId val="13694907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87762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Expedición de incapacidad electrónica</c:v>
                </c:pt>
              </c:strCache>
            </c:strRef>
          </c:tx>
          <c:spPr>
            <a:solidFill>
              <a:srgbClr val="BC945A"/>
            </a:solidFill>
            <a:ln w="177800">
              <a:solidFill>
                <a:srgbClr val="BC945A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Hoja1!$A$2:$A$14</c:f>
              <c:numCache>
                <c:formatCode>mmm\-yy</c:formatCode>
                <c:ptCount val="13"/>
                <c:pt idx="0">
                  <c:v>45352</c:v>
                </c:pt>
                <c:pt idx="1">
                  <c:v>45383</c:v>
                </c:pt>
                <c:pt idx="2">
                  <c:v>45413</c:v>
                </c:pt>
                <c:pt idx="3">
                  <c:v>45444</c:v>
                </c:pt>
                <c:pt idx="4">
                  <c:v>45474</c:v>
                </c:pt>
                <c:pt idx="5">
                  <c:v>45505</c:v>
                </c:pt>
                <c:pt idx="6">
                  <c:v>45536</c:v>
                </c:pt>
                <c:pt idx="7">
                  <c:v>45566</c:v>
                </c:pt>
                <c:pt idx="8">
                  <c:v>45597</c:v>
                </c:pt>
                <c:pt idx="9">
                  <c:v>45627</c:v>
                </c:pt>
                <c:pt idx="10">
                  <c:v>45658</c:v>
                </c:pt>
                <c:pt idx="11">
                  <c:v>45689</c:v>
                </c:pt>
                <c:pt idx="12">
                  <c:v>45717</c:v>
                </c:pt>
              </c:numCache>
            </c:numRef>
          </c:cat>
          <c:val>
            <c:numRef>
              <c:f>Hoja1!$B$2:$B$14</c:f>
              <c:numCache>
                <c:formatCode>#,##0</c:formatCode>
                <c:ptCount val="13"/>
                <c:pt idx="0">
                  <c:v>5285</c:v>
                </c:pt>
                <c:pt idx="1">
                  <c:v>6615</c:v>
                </c:pt>
                <c:pt idx="2">
                  <c:v>6127</c:v>
                </c:pt>
                <c:pt idx="3">
                  <c:v>5881</c:v>
                </c:pt>
                <c:pt idx="4">
                  <c:v>8047</c:v>
                </c:pt>
                <c:pt idx="5">
                  <c:v>7923</c:v>
                </c:pt>
                <c:pt idx="6">
                  <c:v>7429</c:v>
                </c:pt>
                <c:pt idx="7">
                  <c:v>8485</c:v>
                </c:pt>
                <c:pt idx="8">
                  <c:v>8265</c:v>
                </c:pt>
                <c:pt idx="9">
                  <c:v>9339</c:v>
                </c:pt>
                <c:pt idx="10">
                  <c:v>11770</c:v>
                </c:pt>
                <c:pt idx="11">
                  <c:v>10173</c:v>
                </c:pt>
                <c:pt idx="12">
                  <c:v>13956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9B-4100-BA0D-90CE179C08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9"/>
        <c:overlap val="-27"/>
        <c:axId val="877626496"/>
        <c:axId val="1369490783"/>
      </c:barChart>
      <c:dateAx>
        <c:axId val="8776264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9490783"/>
        <c:crosses val="autoZero"/>
        <c:auto val="1"/>
        <c:lblOffset val="100"/>
        <c:baseTimeUnit val="months"/>
      </c:dateAx>
      <c:valAx>
        <c:axId val="13694907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87762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Expedición de incapacidad electrónica</c:v>
                </c:pt>
              </c:strCache>
            </c:strRef>
          </c:tx>
          <c:spPr>
            <a:solidFill>
              <a:srgbClr val="245C4F"/>
            </a:solidFill>
            <a:ln w="177800">
              <a:solidFill>
                <a:srgbClr val="245C4F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6C1C33"/>
              </a:solidFill>
              <a:ln w="177800">
                <a:solidFill>
                  <a:srgbClr val="6C1C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7D50-440C-9931-DE9D7C5B7B33}"/>
              </c:ext>
            </c:extLst>
          </c:dPt>
          <c:dPt>
            <c:idx val="2"/>
            <c:invertIfNegative val="0"/>
            <c:bubble3D val="0"/>
            <c:spPr>
              <a:solidFill>
                <a:srgbClr val="BC945A"/>
              </a:solidFill>
              <a:ln w="177800">
                <a:solidFill>
                  <a:srgbClr val="BC94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681-4BAA-8A2D-8FE0E36CCF7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Hoja1!$A$2:$A$4</c:f>
              <c:numCache>
                <c:formatCode>mmm\-yy</c:formatCode>
                <c:ptCount val="3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</c:numCache>
            </c:numRef>
          </c:cat>
          <c:val>
            <c:numRef>
              <c:f>Hoja1!$B$2:$B$4</c:f>
              <c:numCache>
                <c:formatCode>#,##0.00</c:formatCode>
                <c:ptCount val="3"/>
                <c:pt idx="0">
                  <c:v>47065.91</c:v>
                </c:pt>
                <c:pt idx="1">
                  <c:v>40346.99</c:v>
                </c:pt>
                <c:pt idx="2">
                  <c:v>45185.91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64-4C9A-B97C-1F86B2907E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9"/>
        <c:overlap val="-27"/>
        <c:axId val="877626496"/>
        <c:axId val="1369490783"/>
      </c:barChart>
      <c:dateAx>
        <c:axId val="8776264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9490783"/>
        <c:crosses val="autoZero"/>
        <c:auto val="1"/>
        <c:lblOffset val="100"/>
        <c:baseTimeUnit val="months"/>
      </c:dateAx>
      <c:valAx>
        <c:axId val="13694907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87762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Hoja1!$D$1</c:f>
              <c:strCache>
                <c:ptCount val="1"/>
                <c:pt idx="0">
                  <c:v>Ingresos PHEDS</c:v>
                </c:pt>
              </c:strCache>
            </c:strRef>
          </c:tx>
          <c:spPr>
            <a:solidFill>
              <a:srgbClr val="245C4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HGSMF 6 Acaponeta</c:v>
                </c:pt>
                <c:pt idx="1">
                  <c:v>HGSMF 8 Tuxpan</c:v>
                </c:pt>
                <c:pt idx="2">
                  <c:v>HGSMF 15 Las Varas</c:v>
                </c:pt>
                <c:pt idx="3">
                  <c:v>HGZ 1 Tepic</c:v>
                </c:pt>
                <c:pt idx="4">
                  <c:v>HGZ 33 Bahía de B.</c:v>
                </c:pt>
                <c:pt idx="5">
                  <c:v>HGZMF 10 S. Ixcuintla</c:v>
                </c:pt>
                <c:pt idx="6">
                  <c:v>UMAA 28 Tepic</c:v>
                </c:pt>
              </c:strCache>
            </c:strRef>
          </c:cat>
          <c:val>
            <c:numRef>
              <c:f>Hoja1!$D$2:$D$8</c:f>
              <c:numCache>
                <c:formatCode>#,##0_);\(#,##0\)</c:formatCode>
                <c:ptCount val="7"/>
                <c:pt idx="0">
                  <c:v>86</c:v>
                </c:pt>
                <c:pt idx="1">
                  <c:v>43</c:v>
                </c:pt>
                <c:pt idx="2">
                  <c:v>27</c:v>
                </c:pt>
                <c:pt idx="3">
                  <c:v>1304</c:v>
                </c:pt>
                <c:pt idx="4">
                  <c:v>998</c:v>
                </c:pt>
                <c:pt idx="5">
                  <c:v>247</c:v>
                </c:pt>
                <c:pt idx="6">
                  <c:v>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9B-48AF-9F49-056421C33049}"/>
            </c:ext>
          </c:extLst>
        </c:ser>
        <c:ser>
          <c:idx val="1"/>
          <c:order val="1"/>
          <c:tx>
            <c:strRef>
              <c:f>Hoja1!$E$1</c:f>
              <c:strCache>
                <c:ptCount val="1"/>
                <c:pt idx="0">
                  <c:v>Ingresos SIMOC</c:v>
                </c:pt>
              </c:strCache>
            </c:strRef>
          </c:tx>
          <c:spPr>
            <a:solidFill>
              <a:srgbClr val="BC94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HGSMF 6 Acaponeta</c:v>
                </c:pt>
                <c:pt idx="1">
                  <c:v>HGSMF 8 Tuxpan</c:v>
                </c:pt>
                <c:pt idx="2">
                  <c:v>HGSMF 15 Las Varas</c:v>
                </c:pt>
                <c:pt idx="3">
                  <c:v>HGZ 1 Tepic</c:v>
                </c:pt>
                <c:pt idx="4">
                  <c:v>HGZ 33 Bahía de B.</c:v>
                </c:pt>
                <c:pt idx="5">
                  <c:v>HGZMF 10 S. Ixcuintla</c:v>
                </c:pt>
                <c:pt idx="6">
                  <c:v>UMAA 28 Tepic</c:v>
                </c:pt>
              </c:strCache>
            </c:strRef>
          </c:cat>
          <c:val>
            <c:numRef>
              <c:f>Hoja1!$E$2:$E$8</c:f>
              <c:numCache>
                <c:formatCode>#,##0_);\(#,##0\)</c:formatCode>
                <c:ptCount val="7"/>
                <c:pt idx="0">
                  <c:v>78</c:v>
                </c:pt>
                <c:pt idx="1">
                  <c:v>50</c:v>
                </c:pt>
                <c:pt idx="2">
                  <c:v>28</c:v>
                </c:pt>
                <c:pt idx="3">
                  <c:v>1094</c:v>
                </c:pt>
                <c:pt idx="4">
                  <c:v>996</c:v>
                </c:pt>
                <c:pt idx="5">
                  <c:v>210</c:v>
                </c:pt>
                <c:pt idx="6">
                  <c:v>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9B-48AF-9F49-056421C330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5284832"/>
        <c:axId val="355286752"/>
      </c:barChart>
      <c:catAx>
        <c:axId val="35528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355286752"/>
        <c:crosses val="autoZero"/>
        <c:auto val="1"/>
        <c:lblAlgn val="ctr"/>
        <c:lblOffset val="100"/>
        <c:noMultiLvlLbl val="0"/>
      </c:catAx>
      <c:valAx>
        <c:axId val="35528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\(#,##0\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35528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Hoja1!$C$1</c:f>
              <c:strCache>
                <c:ptCount val="1"/>
                <c:pt idx="0">
                  <c:v>Cirugías SIMOC</c:v>
                </c:pt>
              </c:strCache>
            </c:strRef>
          </c:tx>
          <c:spPr>
            <a:solidFill>
              <a:srgbClr val="BC945A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BC945A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HGSMF 6 Acaponeta</c:v>
                </c:pt>
                <c:pt idx="1">
                  <c:v>HGSMF 8 Tuxpan</c:v>
                </c:pt>
                <c:pt idx="2">
                  <c:v>HGSMF 15 Las Varas</c:v>
                </c:pt>
                <c:pt idx="3">
                  <c:v>HGZ 1 Tepic</c:v>
                </c:pt>
                <c:pt idx="4">
                  <c:v>HGZ 33 Bahía de B.</c:v>
                </c:pt>
                <c:pt idx="5">
                  <c:v>HGZMF 10 S. Ixcuintla</c:v>
                </c:pt>
                <c:pt idx="6">
                  <c:v>UMAA 28 Tepic </c:v>
                </c:pt>
              </c:strCache>
            </c:strRef>
          </c:cat>
          <c:val>
            <c:numRef>
              <c:f>Hoja1!$C$2:$C$8</c:f>
              <c:numCache>
                <c:formatCode>#,##0_);\(#,##0\)</c:formatCode>
                <c:ptCount val="7"/>
                <c:pt idx="0">
                  <c:v>40</c:v>
                </c:pt>
                <c:pt idx="1">
                  <c:v>15</c:v>
                </c:pt>
                <c:pt idx="2">
                  <c:v>19</c:v>
                </c:pt>
                <c:pt idx="3">
                  <c:v>573</c:v>
                </c:pt>
                <c:pt idx="4">
                  <c:v>560</c:v>
                </c:pt>
                <c:pt idx="5">
                  <c:v>94</c:v>
                </c:pt>
                <c:pt idx="6">
                  <c:v>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AF-41C8-83AA-3BCD18584E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55284832"/>
        <c:axId val="355286752"/>
      </c:barChar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Cirugías PHEDS</c:v>
                </c:pt>
              </c:strCache>
            </c:strRef>
          </c:tx>
          <c:spPr>
            <a:ln w="28575" cap="rnd">
              <a:solidFill>
                <a:srgbClr val="245C4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7647058823529412E-2"/>
                  <c:y val="7.96812749003984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AF-41C8-83AA-3BCD18584E8A}"/>
                </c:ext>
              </c:extLst>
            </c:dLbl>
            <c:dLbl>
              <c:idx val="1"/>
              <c:layout>
                <c:manualLayout>
                  <c:x val="2.2352941176470589E-2"/>
                  <c:y val="1.5936254980079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AF-41C8-83AA-3BCD18584E8A}"/>
                </c:ext>
              </c:extLst>
            </c:dLbl>
            <c:dLbl>
              <c:idx val="2"/>
              <c:layout>
                <c:manualLayout>
                  <c:x val="3.5294117647058825E-3"/>
                  <c:y val="-4.7808764940239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AF-41C8-83AA-3BCD18584E8A}"/>
                </c:ext>
              </c:extLst>
            </c:dLbl>
            <c:dLbl>
              <c:idx val="3"/>
              <c:layout>
                <c:manualLayout>
                  <c:x val="2.5882352941176384E-2"/>
                  <c:y val="-5.1792828685258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1AF-41C8-83AA-3BCD18584E8A}"/>
                </c:ext>
              </c:extLst>
            </c:dLbl>
            <c:dLbl>
              <c:idx val="4"/>
              <c:layout>
                <c:manualLayout>
                  <c:x val="1.4117647058823443E-2"/>
                  <c:y val="-2.7888446215139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AF-41C8-83AA-3BCD18584E8A}"/>
                </c:ext>
              </c:extLst>
            </c:dLbl>
            <c:dLbl>
              <c:idx val="5"/>
              <c:layout>
                <c:manualLayout>
                  <c:x val="2.1176470588235123E-2"/>
                  <c:y val="-3.98406374501992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AF-41C8-83AA-3BCD18584E8A}"/>
                </c:ext>
              </c:extLst>
            </c:dLbl>
            <c:spPr>
              <a:solidFill>
                <a:srgbClr val="245C4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HGSMF 6 Acaponeta</c:v>
                </c:pt>
                <c:pt idx="1">
                  <c:v>HGSMF 8 Tuxpan</c:v>
                </c:pt>
                <c:pt idx="2">
                  <c:v>HGSMF 15 Las Varas</c:v>
                </c:pt>
                <c:pt idx="3">
                  <c:v>HGZ 1 Tepic</c:v>
                </c:pt>
                <c:pt idx="4">
                  <c:v>HGZ 33 Bahía de B.</c:v>
                </c:pt>
                <c:pt idx="5">
                  <c:v>HGZMF 10 S. Ixcuintla</c:v>
                </c:pt>
                <c:pt idx="6">
                  <c:v>UMAA 28 Tepic </c:v>
                </c:pt>
              </c:strCache>
            </c:strRef>
          </c:cat>
          <c:val>
            <c:numRef>
              <c:f>Hoja1!$B$2:$B$8</c:f>
              <c:numCache>
                <c:formatCode>#,##0_);\(#,##0\)</c:formatCode>
                <c:ptCount val="7"/>
                <c:pt idx="0">
                  <c:v>34</c:v>
                </c:pt>
                <c:pt idx="1">
                  <c:v>12</c:v>
                </c:pt>
                <c:pt idx="2">
                  <c:v>19</c:v>
                </c:pt>
                <c:pt idx="3">
                  <c:v>590</c:v>
                </c:pt>
                <c:pt idx="4">
                  <c:v>595</c:v>
                </c:pt>
                <c:pt idx="5">
                  <c:v>80</c:v>
                </c:pt>
                <c:pt idx="6">
                  <c:v>227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1AF-41C8-83AA-3BCD18584E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5284832"/>
        <c:axId val="355286752"/>
      </c:lineChart>
      <c:catAx>
        <c:axId val="35528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355286752"/>
        <c:crosses val="autoZero"/>
        <c:auto val="1"/>
        <c:lblAlgn val="ctr"/>
        <c:lblOffset val="100"/>
        <c:noMultiLvlLbl val="0"/>
      </c:catAx>
      <c:valAx>
        <c:axId val="35528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\(#,##0\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35528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Hoja1!$D$1</c:f>
              <c:strCache>
                <c:ptCount val="1"/>
                <c:pt idx="0">
                  <c:v>Ingresos PHEDS</c:v>
                </c:pt>
              </c:strCache>
            </c:strRef>
          </c:tx>
          <c:spPr>
            <a:solidFill>
              <a:srgbClr val="245C4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HGSMF 6 Acaponeta</c:v>
                </c:pt>
                <c:pt idx="1">
                  <c:v>HGSMF 8 Tuxpan</c:v>
                </c:pt>
                <c:pt idx="2">
                  <c:v>HGSMF 15 Las Varas</c:v>
                </c:pt>
                <c:pt idx="3">
                  <c:v>HGZ 1 Tepic</c:v>
                </c:pt>
                <c:pt idx="4">
                  <c:v>HGZ 33 Bahía de B.</c:v>
                </c:pt>
                <c:pt idx="5">
                  <c:v>HGZMF 10 S. Ixcuintla</c:v>
                </c:pt>
                <c:pt idx="6">
                  <c:v>UMAA 28 Tepic</c:v>
                </c:pt>
              </c:strCache>
            </c:strRef>
          </c:cat>
          <c:val>
            <c:numRef>
              <c:f>Hoja1!$D$2:$D$8</c:f>
              <c:numCache>
                <c:formatCode>#,##0_);\(#,##0\)</c:formatCode>
                <c:ptCount val="7"/>
                <c:pt idx="0">
                  <c:v>125</c:v>
                </c:pt>
                <c:pt idx="1">
                  <c:v>73</c:v>
                </c:pt>
                <c:pt idx="2">
                  <c:v>89</c:v>
                </c:pt>
                <c:pt idx="3">
                  <c:v>1974</c:v>
                </c:pt>
                <c:pt idx="4">
                  <c:v>1263</c:v>
                </c:pt>
                <c:pt idx="5">
                  <c:v>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88-41C1-A259-C16CE75D0AA6}"/>
            </c:ext>
          </c:extLst>
        </c:ser>
        <c:ser>
          <c:idx val="1"/>
          <c:order val="1"/>
          <c:tx>
            <c:strRef>
              <c:f>Hoja1!$E$1</c:f>
              <c:strCache>
                <c:ptCount val="1"/>
                <c:pt idx="0">
                  <c:v>Ingresos SIMOC</c:v>
                </c:pt>
              </c:strCache>
            </c:strRef>
          </c:tx>
          <c:spPr>
            <a:solidFill>
              <a:srgbClr val="BC94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HGSMF 6 Acaponeta</c:v>
                </c:pt>
                <c:pt idx="1">
                  <c:v>HGSMF 8 Tuxpan</c:v>
                </c:pt>
                <c:pt idx="2">
                  <c:v>HGSMF 15 Las Varas</c:v>
                </c:pt>
                <c:pt idx="3">
                  <c:v>HGZ 1 Tepic</c:v>
                </c:pt>
                <c:pt idx="4">
                  <c:v>HGZ 33 Bahía de B.</c:v>
                </c:pt>
                <c:pt idx="5">
                  <c:v>HGZMF 10 S. Ixcuintla</c:v>
                </c:pt>
                <c:pt idx="6">
                  <c:v>UMAA 28 Tepic</c:v>
                </c:pt>
              </c:strCache>
            </c:strRef>
          </c:cat>
          <c:val>
            <c:numRef>
              <c:f>Hoja1!$E$2:$E$8</c:f>
              <c:numCache>
                <c:formatCode>#,##0_);\(#,##0\)</c:formatCode>
                <c:ptCount val="7"/>
                <c:pt idx="0">
                  <c:v>119</c:v>
                </c:pt>
                <c:pt idx="1">
                  <c:v>70</c:v>
                </c:pt>
                <c:pt idx="2">
                  <c:v>92</c:v>
                </c:pt>
                <c:pt idx="3">
                  <c:v>1680</c:v>
                </c:pt>
                <c:pt idx="4">
                  <c:v>1123</c:v>
                </c:pt>
                <c:pt idx="5">
                  <c:v>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88-41C1-A259-C16CE75D0A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5284832"/>
        <c:axId val="355286752"/>
      </c:barChart>
      <c:catAx>
        <c:axId val="35528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355286752"/>
        <c:crosses val="autoZero"/>
        <c:auto val="1"/>
        <c:lblAlgn val="ctr"/>
        <c:lblOffset val="100"/>
        <c:noMultiLvlLbl val="0"/>
      </c:catAx>
      <c:valAx>
        <c:axId val="35528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\(#,##0\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35528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Expedición de incapacidad electrónica</c:v>
                </c:pt>
              </c:strCache>
            </c:strRef>
          </c:tx>
          <c:spPr>
            <a:solidFill>
              <a:srgbClr val="BC945A"/>
            </a:solidFill>
            <a:ln w="177800">
              <a:solidFill>
                <a:srgbClr val="BC945A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245C4F"/>
              </a:solidFill>
              <a:ln w="177800">
                <a:solidFill>
                  <a:srgbClr val="245C4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20A2-4563-8979-F75397A55B1C}"/>
              </c:ext>
            </c:extLst>
          </c:dPt>
          <c:dPt>
            <c:idx val="2"/>
            <c:invertIfNegative val="0"/>
            <c:bubble3D val="0"/>
            <c:spPr>
              <a:solidFill>
                <a:srgbClr val="6C1C33"/>
              </a:solidFill>
              <a:ln w="177800">
                <a:solidFill>
                  <a:srgbClr val="6C1C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679-4D27-B422-45DBE10A64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Hoja1!$A$2:$A$4</c:f>
              <c:numCache>
                <c:formatCode>mmm\-yy</c:formatCode>
                <c:ptCount val="3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</c:numCache>
            </c:numRef>
          </c:cat>
          <c:val>
            <c:numRef>
              <c:f>Hoja1!$B$2:$B$4</c:f>
              <c:numCache>
                <c:formatCode>0.00%</c:formatCode>
                <c:ptCount val="3"/>
                <c:pt idx="0">
                  <c:v>0.96109999999999995</c:v>
                </c:pt>
                <c:pt idx="1">
                  <c:v>0.91910000000000003</c:v>
                </c:pt>
                <c:pt idx="2">
                  <c:v>1.0946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9B-4100-BA0D-90CE179C08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9"/>
        <c:overlap val="-27"/>
        <c:axId val="877626496"/>
        <c:axId val="1369490783"/>
      </c:barChart>
      <c:dateAx>
        <c:axId val="8776264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9490783"/>
        <c:crosses val="autoZero"/>
        <c:auto val="1"/>
        <c:lblOffset val="100"/>
        <c:baseTimeUnit val="months"/>
      </c:dateAx>
      <c:valAx>
        <c:axId val="13694907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87762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Expedición de incapacidad electrónica</c:v>
                </c:pt>
              </c:strCache>
            </c:strRef>
          </c:tx>
          <c:spPr>
            <a:solidFill>
              <a:srgbClr val="245C4F"/>
            </a:solidFill>
            <a:ln w="177800">
              <a:solidFill>
                <a:srgbClr val="BC945A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C945A"/>
              </a:solidFill>
              <a:ln w="177800">
                <a:solidFill>
                  <a:srgbClr val="BC94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64-4C9A-B97C-1F86B2907E5A}"/>
              </c:ext>
            </c:extLst>
          </c:dPt>
          <c:dPt>
            <c:idx val="1"/>
            <c:invertIfNegative val="0"/>
            <c:bubble3D val="0"/>
            <c:spPr>
              <a:solidFill>
                <a:srgbClr val="245C4F"/>
              </a:solidFill>
              <a:ln w="177800">
                <a:solidFill>
                  <a:srgbClr val="245C4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864-4C9A-B97C-1F86B2907E5A}"/>
              </c:ext>
            </c:extLst>
          </c:dPt>
          <c:dPt>
            <c:idx val="2"/>
            <c:invertIfNegative val="0"/>
            <c:bubble3D val="0"/>
            <c:spPr>
              <a:solidFill>
                <a:srgbClr val="6C1C33"/>
              </a:solidFill>
              <a:ln w="177800">
                <a:solidFill>
                  <a:srgbClr val="6C1C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E32-42C4-9769-A56FBB7ADE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Hoja1!$A$2:$A$4</c:f>
              <c:numCache>
                <c:formatCode>mmm\-yy</c:formatCode>
                <c:ptCount val="3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</c:numCache>
            </c:numRef>
          </c:cat>
          <c:val>
            <c:numRef>
              <c:f>Hoja1!$B$2:$B$4</c:f>
              <c:numCache>
                <c:formatCode>0.00%</c:formatCode>
                <c:ptCount val="3"/>
                <c:pt idx="0">
                  <c:v>0.94869999999999999</c:v>
                </c:pt>
                <c:pt idx="1">
                  <c:v>0.88690000000000002</c:v>
                </c:pt>
                <c:pt idx="2">
                  <c:v>1.0209999999999999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64-4C9A-B97C-1F86B2907E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9"/>
        <c:overlap val="-27"/>
        <c:axId val="877626496"/>
        <c:axId val="1369490783"/>
      </c:barChart>
      <c:dateAx>
        <c:axId val="8776264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9490783"/>
        <c:crosses val="autoZero"/>
        <c:auto val="1"/>
        <c:lblOffset val="100"/>
        <c:baseTimeUnit val="months"/>
      </c:dateAx>
      <c:valAx>
        <c:axId val="13694907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87762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BC945A"/>
      </a:solidFill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96833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814DEB8B-44D8-F0CA-E45B-CFE5517B2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0BDE3DE5-717E-4514-FEDE-79DCF987FE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731A1BDF-5027-2173-05F6-7696D427A1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8731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105FC7F2-E3DC-B464-00E8-72DEE2BF9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DC6B6A48-08FF-6068-B6D4-38DD4A3E2C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98BB4492-3A2D-5B56-E212-F483F37E3B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018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A9E776DE-3787-8D19-5426-93B69ABD3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8269C40D-9891-7EDB-26D9-2B92BAFA14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7CA3BEFB-5963-85D5-9F1B-89AF5BB1F3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0980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89979738-7FBA-0F6F-5040-B4B402C59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82F8E5CB-FCDE-8009-71BC-D3BE25B2D9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3219E1CD-5B33-DC15-9D87-6CD7F8B1D6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4467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4F998A91-1EBD-AA47-F365-AB30D7AEB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D6E27449-7105-C1EC-034F-741641B5CB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F5ADD12F-ADFB-1D3F-E76D-80ABA438D1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8667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55577163-029F-96A7-1D4C-8606A1A2C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26B36A00-7C56-D13A-6F00-6CB800B05A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5589D79A-CE43-1F0B-AFD0-A0F18CF531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2088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16918ADD-F472-CC46-7BE1-987B365CD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B04FC058-DAC3-E216-3BCB-1364E97FED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FC23A1D9-D843-7A09-B19A-C4B3C9877D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2716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E9B7AEC5-67EA-1AE7-6FE8-D9D5C820C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EA33BB11-DB6F-93D8-378B-ED87313870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5B31A0A1-2824-FD1E-F773-F37D97C6FA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8520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45DBC525-1370-AEC1-5264-02FC31934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8B24AD45-408D-18DF-40ED-FD0E23E02E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8CD3C068-6448-C2D0-79E5-066EDE7A53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7553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9AE6B1C5-4B75-2B75-8DE1-11E15022E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FBFD6729-BCA9-A389-08D4-C6DF0636FD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3D9292D2-EE6F-A17A-D60F-F2A1403E73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8523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F917A2E9-E7AE-0904-1ADF-F82A36C46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71CBFE72-2765-1A46-BD4B-E267972098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2F5EA577-7B70-2078-CE5A-C411162C8B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0101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2BB3D603-C537-7921-2A1C-E6DFC5903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795FC176-B0D9-07F9-8486-2321AE5F8B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74AA6B69-C181-2C06-3BBC-07FE657840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9439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8C1D413F-547B-2059-DB59-E36A78E92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0B350348-AD00-FD37-37C4-02E921CC80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D85B2295-9048-2D9A-5808-3842E080ED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6607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1DAD62EB-C14B-43C7-AE78-378494C2C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A663F307-5514-C6E4-0E3E-B1DBC6F4A7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FE5BD0E5-E248-7BFB-3497-82B4585FA1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8277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userDrawn="1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7A095EE-1BB4-009F-5082-9C127FC7B0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8" y="0"/>
            <a:ext cx="12181932" cy="686367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B37F61D-AFFB-0E88-233D-D155AA91D8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01174" y="220956"/>
            <a:ext cx="7989653" cy="11119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userDrawn="1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B5E1AA1-E7F1-EB3D-D29B-CCC8ACFB2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3" y="0"/>
            <a:ext cx="12184194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BB6AA57-802E-34C7-0CE5-A1DB628DC4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96009" y="345521"/>
            <a:ext cx="3796854" cy="10757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235c341f5e_19_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g3235c341f5e_19_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g3235c341f5e_19_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g3235c341f5e_19_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235c341f5e_19_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3235c341f5e_19_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g3235c341f5e_19_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235c341f5e_19_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g3235c341f5e_19_4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g3235c341f5e_19_4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g3235c341f5e_19_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g3235c341f5e_19_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3235c341f5e_19_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235c341f5e_19_5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3235c341f5e_19_5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g3235c341f5e_19_5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g3235c341f5e_19_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g3235c341f5e_19_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3235c341f5e_19_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235c341f5e_19_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g3235c341f5e_19_63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g3235c341f5e_19_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3235c341f5e_19_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3235c341f5e_19_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235c341f5e_19_69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3235c341f5e_19_69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g3235c341f5e_19_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g3235c341f5e_19_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3235c341f5e_19_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3235c341f5e_19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g3235c341f5e_19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g3235c341f5e_19_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g3235c341f5e_19_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g3235c341f5e_19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/>
        </p:nvSpPr>
        <p:spPr>
          <a:xfrm>
            <a:off x="1524000" y="1808921"/>
            <a:ext cx="9144000" cy="876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D899"/>
              </a:buClr>
              <a:buSzPts val="4400"/>
              <a:buFont typeface="Noto Sans"/>
              <a:buNone/>
            </a:pPr>
            <a:r>
              <a:rPr lang="es-MX" sz="4400" b="1" i="0" u="none" strike="noStrike" cap="none" dirty="0">
                <a:solidFill>
                  <a:srgbClr val="EDD899"/>
                </a:solidFill>
                <a:latin typeface="Noto Sans"/>
                <a:ea typeface="Noto Sans"/>
                <a:cs typeface="Noto Sans"/>
                <a:sym typeface="Noto Sans"/>
              </a:rPr>
              <a:t>Servicios Digitales</a:t>
            </a:r>
            <a:endParaRPr dirty="0"/>
          </a:p>
        </p:txBody>
      </p:sp>
      <p:sp>
        <p:nvSpPr>
          <p:cNvPr id="93" name="Google Shape;93;p2"/>
          <p:cNvSpPr txBox="1"/>
          <p:nvPr/>
        </p:nvSpPr>
        <p:spPr>
          <a:xfrm>
            <a:off x="1524000" y="297479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s-MX" sz="2800" b="1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Marzo</a:t>
            </a:r>
            <a:r>
              <a:rPr lang="es-MX" sz="2800" b="1" i="0" u="none" strike="noStrike" cap="none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 2025</a:t>
            </a:r>
            <a:endParaRPr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4" name="Google Shape;94;p2"/>
          <p:cNvCxnSpPr/>
          <p:nvPr/>
        </p:nvCxnSpPr>
        <p:spPr>
          <a:xfrm>
            <a:off x="2829697" y="2783225"/>
            <a:ext cx="6524368" cy="0"/>
          </a:xfrm>
          <a:prstGeom prst="straightConnector1">
            <a:avLst/>
          </a:prstGeom>
          <a:noFill/>
          <a:ln w="38100" cap="flat" cmpd="sng">
            <a:solidFill>
              <a:srgbClr val="EDD89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B78E71A6-2FF8-1293-7797-CFB483EA7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61933BAE-A522-2401-27BA-E63CB2BE258C}"/>
              </a:ext>
            </a:extLst>
          </p:cNvPr>
          <p:cNvSpPr txBox="1">
            <a:spLocks/>
          </p:cNvSpPr>
          <p:nvPr/>
        </p:nvSpPr>
        <p:spPr>
          <a:xfrm>
            <a:off x="329785" y="112297"/>
            <a:ext cx="5591330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Historial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Clínico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-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Comparativo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1" name="13 Rectángulo">
            <a:extLst>
              <a:ext uri="{FF2B5EF4-FFF2-40B4-BE49-F238E27FC236}">
                <a16:creationId xmlns:a16="http://schemas.microsoft.com/office/drawing/2014/main" id="{3D986BF6-2BC1-0C24-E942-5CB6299ED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69076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s-MX" altLang="es-MX" sz="1000" dirty="0">
                <a:latin typeface="Montserrat" pitchFamily="2" charset="0"/>
              </a:rPr>
              <a:t>Fuente: https://analiticos.imss.gob.mx/#/site/DIDT/views/MonitoreoSIMFHistorialClnico/Cifrasdeuso?:iid=1</a:t>
            </a:r>
          </a:p>
        </p:txBody>
      </p:sp>
      <p:sp>
        <p:nvSpPr>
          <p:cNvPr id="4" name="Rectángulo 2">
            <a:extLst>
              <a:ext uri="{FF2B5EF4-FFF2-40B4-BE49-F238E27FC236}">
                <a16:creationId xmlns:a16="http://schemas.microsoft.com/office/drawing/2014/main" id="{C763101A-13AB-2C1A-4FA8-B2924E93D55B}"/>
              </a:ext>
            </a:extLst>
          </p:cNvPr>
          <p:cNvSpPr/>
          <p:nvPr/>
        </p:nvSpPr>
        <p:spPr bwMode="white">
          <a:xfrm>
            <a:off x="277734" y="1865937"/>
            <a:ext cx="7126941" cy="806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graphicFrame>
        <p:nvGraphicFramePr>
          <p:cNvPr id="5" name="Gráfico 11">
            <a:extLst>
              <a:ext uri="{FF2B5EF4-FFF2-40B4-BE49-F238E27FC236}">
                <a16:creationId xmlns:a16="http://schemas.microsoft.com/office/drawing/2014/main" id="{ED85AA16-E1E7-BCD4-A23B-E0DD8750DF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0614044"/>
              </p:ext>
            </p:extLst>
          </p:nvPr>
        </p:nvGraphicFramePr>
        <p:xfrm>
          <a:off x="917551" y="1232037"/>
          <a:ext cx="10356897" cy="439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7018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4D007C3A-076F-F810-7AA0-036319F03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Rectángulo">
            <a:extLst>
              <a:ext uri="{FF2B5EF4-FFF2-40B4-BE49-F238E27FC236}">
                <a16:creationId xmlns:a16="http://schemas.microsoft.com/office/drawing/2014/main" id="{0119B6FE-045F-43FF-FC83-D16875A28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623050"/>
            <a:ext cx="103837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s-MX" altLang="es-MX" sz="1000" dirty="0">
                <a:latin typeface="Montserrat" pitchFamily="2" charset="0"/>
              </a:rPr>
              <a:t>Fuente: Analítica de uso DMO, https://analytics.zoho.com/open-view/2560021000000017298/0cdc408eb3b6e77fcd03450afceb9fd1</a:t>
            </a:r>
          </a:p>
        </p:txBody>
      </p:sp>
      <p:sp>
        <p:nvSpPr>
          <p:cNvPr id="3" name="Marcador de texto 3">
            <a:extLst>
              <a:ext uri="{FF2B5EF4-FFF2-40B4-BE49-F238E27FC236}">
                <a16:creationId xmlns:a16="http://schemas.microsoft.com/office/drawing/2014/main" id="{C0CD9C8D-C92C-5A0F-035F-6E42017F8F43}"/>
              </a:ext>
            </a:extLst>
          </p:cNvPr>
          <p:cNvSpPr txBox="1">
            <a:spLocks/>
          </p:cNvSpPr>
          <p:nvPr/>
        </p:nvSpPr>
        <p:spPr>
          <a:xfrm>
            <a:off x="592890" y="748690"/>
            <a:ext cx="10514012" cy="450674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BC945A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Marzo 2025</a:t>
            </a:r>
          </a:p>
        </p:txBody>
      </p:sp>
      <p:graphicFrame>
        <p:nvGraphicFramePr>
          <p:cNvPr id="4" name="13 Tabla">
            <a:extLst>
              <a:ext uri="{FF2B5EF4-FFF2-40B4-BE49-F238E27FC236}">
                <a16:creationId xmlns:a16="http://schemas.microsoft.com/office/drawing/2014/main" id="{4250E990-778A-0FBA-21A3-DE05D8DE8F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906086"/>
              </p:ext>
            </p:extLst>
          </p:nvPr>
        </p:nvGraphicFramePr>
        <p:xfrm>
          <a:off x="2475877" y="1326104"/>
          <a:ext cx="9173171" cy="4278380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405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6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2125">
                  <a:extLst>
                    <a:ext uri="{9D8B030D-6E8A-4147-A177-3AD203B41FA5}">
                      <a16:colId xmlns:a16="http://schemas.microsoft.com/office/drawing/2014/main" val="3836118346"/>
                    </a:ext>
                  </a:extLst>
                </a:gridCol>
                <a:gridCol w="11041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4111">
                  <a:extLst>
                    <a:ext uri="{9D8B030D-6E8A-4147-A177-3AD203B41FA5}">
                      <a16:colId xmlns:a16="http://schemas.microsoft.com/office/drawing/2014/main" val="3908685276"/>
                    </a:ext>
                  </a:extLst>
                </a:gridCol>
                <a:gridCol w="966097">
                  <a:extLst>
                    <a:ext uri="{9D8B030D-6E8A-4147-A177-3AD203B41FA5}">
                      <a16:colId xmlns:a16="http://schemas.microsoft.com/office/drawing/2014/main" val="815359287"/>
                    </a:ext>
                  </a:extLst>
                </a:gridCol>
                <a:gridCol w="1242125">
                  <a:extLst>
                    <a:ext uri="{9D8B030D-6E8A-4147-A177-3AD203B41FA5}">
                      <a16:colId xmlns:a16="http://schemas.microsoft.com/office/drawing/2014/main" val="1621554953"/>
                    </a:ext>
                  </a:extLst>
                </a:gridCol>
              </a:tblGrid>
              <a:tr h="506965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Licencias totales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Activas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Minutos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Licencias totales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Activas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Minutos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96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HGSZMF 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228.72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370.55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96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HGSZMF 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651.76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114.28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96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HGSZMF 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5,334.37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s-MX" sz="1800" b="1" i="0" u="none" strike="noStrike" kern="1200" cap="non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096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HGZMF 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2,212.23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12,482.21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096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s-MX" sz="1800" b="1" i="0" u="none" strike="noStrike" kern="1200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5,569.49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096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72.55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6,031.88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1445960"/>
                  </a:ext>
                </a:extLst>
              </a:tr>
              <a:tr h="306096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501.17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3,211.32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096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221.14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s-MX" sz="1800" b="1" i="0" u="none" strike="noStrike" kern="1200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091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195.28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171.36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091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65.26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2,923.31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625186"/>
                  </a:ext>
                </a:extLst>
              </a:tr>
              <a:tr h="319091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290.86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917.71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631718"/>
                  </a:ext>
                </a:extLst>
              </a:tr>
              <a:tr h="319091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2,701.56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918.9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056673"/>
                  </a:ext>
                </a:extLst>
              </a:tr>
            </a:tbl>
          </a:graphicData>
        </a:graphic>
      </p:graphicFrame>
      <p:sp>
        <p:nvSpPr>
          <p:cNvPr id="5" name="CuadroTexto 3">
            <a:extLst>
              <a:ext uri="{FF2B5EF4-FFF2-40B4-BE49-F238E27FC236}">
                <a16:creationId xmlns:a16="http://schemas.microsoft.com/office/drawing/2014/main" id="{FAF82ECE-46FD-F96A-5180-F7D5DAFB8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5877" y="5742275"/>
            <a:ext cx="91731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20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Minutos dictados: 45,185.91</a:t>
            </a:r>
          </a:p>
        </p:txBody>
      </p:sp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DF00B551-3678-086E-2034-35C25B1C991E}"/>
              </a:ext>
            </a:extLst>
          </p:cNvPr>
          <p:cNvSpPr txBox="1">
            <a:spLocks/>
          </p:cNvSpPr>
          <p:nvPr/>
        </p:nvSpPr>
        <p:spPr>
          <a:xfrm>
            <a:off x="584617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Mírame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a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los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Ojos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7" name="CuadroTexto 3">
            <a:extLst>
              <a:ext uri="{FF2B5EF4-FFF2-40B4-BE49-F238E27FC236}">
                <a16:creationId xmlns:a16="http://schemas.microsoft.com/office/drawing/2014/main" id="{D5A98BD8-682A-27A4-8EB0-CAAEAD4FA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9922" y="2029956"/>
            <a:ext cx="2698231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20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Total licencias</a:t>
            </a:r>
          </a:p>
          <a:p>
            <a:pPr algn="ctr"/>
            <a:r>
              <a:rPr lang="es-MX" altLang="es-MX" sz="28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158</a:t>
            </a:r>
            <a:endParaRPr lang="es-MX" altLang="es-MX" sz="2000" b="1" dirty="0">
              <a:solidFill>
                <a:srgbClr val="2A5C4B"/>
              </a:solidFill>
              <a:latin typeface="Montserrat SemiBold" panose="00000700000000000000" pitchFamily="2" charset="0"/>
              <a:sym typeface="Saira SemiCondensed Medium"/>
            </a:endParaRPr>
          </a:p>
          <a:p>
            <a:pPr algn="ctr"/>
            <a:endParaRPr lang="es-MX" altLang="es-MX" sz="2000" b="1" dirty="0">
              <a:solidFill>
                <a:srgbClr val="2A5C4B"/>
              </a:solidFill>
              <a:latin typeface="Montserrat SemiBold" panose="00000700000000000000" pitchFamily="2" charset="0"/>
              <a:sym typeface="Saira SemiCondensed Medium"/>
            </a:endParaRPr>
          </a:p>
          <a:p>
            <a:pPr algn="ctr"/>
            <a:r>
              <a:rPr lang="es-MX" altLang="es-MX" sz="20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Licencias activas</a:t>
            </a:r>
          </a:p>
          <a:p>
            <a:pPr algn="ctr"/>
            <a:r>
              <a:rPr lang="es-MX" altLang="es-MX" sz="28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127</a:t>
            </a:r>
            <a:endParaRPr lang="es-MX" altLang="es-MX" sz="2000" b="1" dirty="0">
              <a:solidFill>
                <a:srgbClr val="2A5C4B"/>
              </a:solidFill>
              <a:latin typeface="Montserrat SemiBold" panose="00000700000000000000" pitchFamily="2" charset="0"/>
              <a:sym typeface="Saira SemiCondensed Medium"/>
            </a:endParaRPr>
          </a:p>
          <a:p>
            <a:pPr algn="ctr"/>
            <a:endParaRPr lang="es-MX" altLang="es-MX" sz="2000" b="1" dirty="0">
              <a:solidFill>
                <a:srgbClr val="2A5C4B"/>
              </a:solidFill>
              <a:latin typeface="Montserrat SemiBold" panose="00000700000000000000" pitchFamily="2" charset="0"/>
              <a:sym typeface="Saira SemiCondensed Medium"/>
            </a:endParaRPr>
          </a:p>
          <a:p>
            <a:pPr algn="ctr"/>
            <a:r>
              <a:rPr lang="es-MX" altLang="es-MX" sz="20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Licencias inactivas</a:t>
            </a:r>
          </a:p>
          <a:p>
            <a:pPr algn="ctr"/>
            <a:r>
              <a:rPr lang="es-MX" altLang="es-MX" sz="28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31</a:t>
            </a:r>
            <a:endParaRPr lang="es-MX" altLang="es-MX" sz="2000" b="1" dirty="0">
              <a:solidFill>
                <a:srgbClr val="2A5C4B"/>
              </a:solidFill>
              <a:latin typeface="Montserrat SemiBold" panose="00000700000000000000" pitchFamily="2" charset="0"/>
              <a:sym typeface="Saira Semi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47633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82752C6E-084A-8F8A-8D34-CACDD9F57D2D}"/>
              </a:ext>
            </a:extLst>
          </p:cNvPr>
          <p:cNvSpPr txBox="1">
            <a:spLocks/>
          </p:cNvSpPr>
          <p:nvPr/>
        </p:nvSpPr>
        <p:spPr>
          <a:xfrm>
            <a:off x="592890" y="748690"/>
            <a:ext cx="10514012" cy="450674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BC945A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Uso de licencias por usuario marzo 2025</a:t>
            </a:r>
          </a:p>
        </p:txBody>
      </p:sp>
      <p:sp>
        <p:nvSpPr>
          <p:cNvPr id="7" name="Google Shape;106;p3">
            <a:extLst>
              <a:ext uri="{FF2B5EF4-FFF2-40B4-BE49-F238E27FC236}">
                <a16:creationId xmlns:a16="http://schemas.microsoft.com/office/drawing/2014/main" id="{C78E33B6-1D55-40A8-9AF6-DE7CB903337C}"/>
              </a:ext>
            </a:extLst>
          </p:cNvPr>
          <p:cNvSpPr txBox="1">
            <a:spLocks/>
          </p:cNvSpPr>
          <p:nvPr/>
        </p:nvSpPr>
        <p:spPr>
          <a:xfrm>
            <a:off x="584617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Mírame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a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los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Ojos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8" name="13 Rectángulo">
            <a:extLst>
              <a:ext uri="{FF2B5EF4-FFF2-40B4-BE49-F238E27FC236}">
                <a16:creationId xmlns:a16="http://schemas.microsoft.com/office/drawing/2014/main" id="{F48A9F68-9A65-8B9C-10E4-381002DB2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623050"/>
            <a:ext cx="103837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s-MX" altLang="es-MX" sz="1000" dirty="0">
                <a:latin typeface="Montserrat" pitchFamily="2" charset="0"/>
              </a:rPr>
              <a:t>Fuente: Analítica de uso DMO, https://analytics.zoho.com/open-view/2560021000000017298/0cdc408eb3b6e77fcd03450afceb9fd1</a:t>
            </a:r>
          </a:p>
        </p:txBody>
      </p:sp>
      <p:graphicFrame>
        <p:nvGraphicFramePr>
          <p:cNvPr id="9" name="Tabla 4">
            <a:extLst>
              <a:ext uri="{FF2B5EF4-FFF2-40B4-BE49-F238E27FC236}">
                <a16:creationId xmlns:a16="http://schemas.microsoft.com/office/drawing/2014/main" id="{7CC3DC88-5377-A5F3-84C7-56F1102FEA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834139"/>
              </p:ext>
            </p:extLst>
          </p:nvPr>
        </p:nvGraphicFramePr>
        <p:xfrm>
          <a:off x="6585538" y="1375200"/>
          <a:ext cx="4503600" cy="4719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6906">
                  <a:extLst>
                    <a:ext uri="{9D8B030D-6E8A-4147-A177-3AD203B41FA5}">
                      <a16:colId xmlns:a16="http://schemas.microsoft.com/office/drawing/2014/main" val="2083072487"/>
                    </a:ext>
                  </a:extLst>
                </a:gridCol>
                <a:gridCol w="1696561">
                  <a:extLst>
                    <a:ext uri="{9D8B030D-6E8A-4147-A177-3AD203B41FA5}">
                      <a16:colId xmlns:a16="http://schemas.microsoft.com/office/drawing/2014/main" val="70268720"/>
                    </a:ext>
                  </a:extLst>
                </a:gridCol>
                <a:gridCol w="1280133">
                  <a:extLst>
                    <a:ext uri="{9D8B030D-6E8A-4147-A177-3AD203B41FA5}">
                      <a16:colId xmlns:a16="http://schemas.microsoft.com/office/drawing/2014/main" val="1459400348"/>
                    </a:ext>
                  </a:extLst>
                </a:gridCol>
              </a:tblGrid>
              <a:tr h="3064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Unidad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Usuario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Minutos dictados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316268"/>
                  </a:ext>
                </a:extLst>
              </a:tr>
              <a:tr h="96696">
                <a:tc rowSpan="7"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  <a:latin typeface="Montserrat" panose="00000500000000000000" pitchFamily="2" charset="0"/>
                        </a:rPr>
                        <a:t>HGZ 10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juan.camarenapar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357.54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141145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samantha.fuentesrue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67.02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486746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belgica.rangel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30884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carmen.camachovir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85198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fany.zepedaren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386906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sergio.garciaqui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458.75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647964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victor.perezmoj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152.82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800383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  <a:latin typeface="Montserrat" panose="00000500000000000000" pitchFamily="2" charset="0"/>
                        </a:rPr>
                        <a:t>UMF 11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omar.floressan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3094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12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sheila.martinezflo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72.55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591118"/>
                  </a:ext>
                </a:extLst>
              </a:tr>
              <a:tr h="9669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  <a:latin typeface="Montserrat" panose="00000500000000000000" pitchFamily="2" charset="0"/>
                        </a:rPr>
                        <a:t>UMF 13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ignacio.hernandezcor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501.17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14616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marco.diaze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29579"/>
                  </a:ext>
                </a:extLst>
              </a:tr>
              <a:tr h="96696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14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andres.chagoyavil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140.38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69827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victor.cabellofle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62.53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493800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griselda.valleagu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435099"/>
                  </a:ext>
                </a:extLst>
              </a:tr>
              <a:tr h="12361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16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erika.canoavi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194.04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122110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ricardo.gutierrezmat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089420"/>
                  </a:ext>
                </a:extLst>
              </a:tr>
              <a:tr h="96696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17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ana.valdezram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922622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blanca.chaveztap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80924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jesus.ortizcas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730924"/>
                  </a:ext>
                </a:extLst>
              </a:tr>
              <a:tr h="96696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18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betsabeth.floresrob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789700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christian.pereztel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204.01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5622301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jose.crespoloz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76.69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358812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19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oscar.lopezoc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751.41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405850"/>
                  </a:ext>
                </a:extLst>
              </a:tr>
            </a:tbl>
          </a:graphicData>
        </a:graphic>
      </p:graphicFrame>
      <p:graphicFrame>
        <p:nvGraphicFramePr>
          <p:cNvPr id="10" name="Tabla 5">
            <a:extLst>
              <a:ext uri="{FF2B5EF4-FFF2-40B4-BE49-F238E27FC236}">
                <a16:creationId xmlns:a16="http://schemas.microsoft.com/office/drawing/2014/main" id="{33274140-1BE1-0FB6-6B6D-5BC07C7413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119284"/>
              </p:ext>
            </p:extLst>
          </p:nvPr>
        </p:nvGraphicFramePr>
        <p:xfrm>
          <a:off x="1660658" y="1378970"/>
          <a:ext cx="4504568" cy="4440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7234">
                  <a:extLst>
                    <a:ext uri="{9D8B030D-6E8A-4147-A177-3AD203B41FA5}">
                      <a16:colId xmlns:a16="http://schemas.microsoft.com/office/drawing/2014/main" val="2083072487"/>
                    </a:ext>
                  </a:extLst>
                </a:gridCol>
                <a:gridCol w="1696926">
                  <a:extLst>
                    <a:ext uri="{9D8B030D-6E8A-4147-A177-3AD203B41FA5}">
                      <a16:colId xmlns:a16="http://schemas.microsoft.com/office/drawing/2014/main" val="70268720"/>
                    </a:ext>
                  </a:extLst>
                </a:gridCol>
                <a:gridCol w="1280408">
                  <a:extLst>
                    <a:ext uri="{9D8B030D-6E8A-4147-A177-3AD203B41FA5}">
                      <a16:colId xmlns:a16="http://schemas.microsoft.com/office/drawing/2014/main" val="1459400348"/>
                    </a:ext>
                  </a:extLst>
                </a:gridCol>
              </a:tblGrid>
              <a:tr h="42936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Unidad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Usuario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Minutos dictados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316268"/>
                  </a:ext>
                </a:extLst>
              </a:tr>
              <a:tr h="122029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  <a:latin typeface="Montserrat" panose="00000500000000000000" pitchFamily="2" charset="0"/>
                        </a:rPr>
                        <a:t>HGSZ 15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indira.bernalmez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8550789"/>
                  </a:ext>
                </a:extLst>
              </a:tr>
              <a:tr h="191625">
                <a:tc vMerge="1">
                  <a:txBody>
                    <a:bodyPr/>
                    <a:lstStyle/>
                    <a:p>
                      <a:pPr algn="l" fontAlgn="b"/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karla.floresgut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43990"/>
                  </a:ext>
                </a:extLst>
              </a:tr>
              <a:tr h="191625">
                <a:tc vMerge="1">
                  <a:txBody>
                    <a:bodyPr/>
                    <a:lstStyle/>
                    <a:p>
                      <a:pPr algn="l" fontAlgn="b"/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karla.salazarpen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90.86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3430253"/>
                  </a:ext>
                </a:extLst>
              </a:tr>
              <a:tr h="191625">
                <a:tc vMerge="1">
                  <a:txBody>
                    <a:bodyPr/>
                    <a:lstStyle/>
                    <a:p>
                      <a:pPr algn="l" fontAlgn="b"/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antonio.orizagaesp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5711631"/>
                  </a:ext>
                </a:extLst>
              </a:tr>
              <a:tr h="191625">
                <a:tc rowSpan="6"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  <a:latin typeface="Montserrat" panose="00000500000000000000" pitchFamily="2" charset="0"/>
                        </a:rPr>
                        <a:t>HGSZ 6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christian.trujilloor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126.98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76548"/>
                  </a:ext>
                </a:extLst>
              </a:tr>
              <a:tr h="191625">
                <a:tc vMerge="1">
                  <a:txBody>
                    <a:bodyPr/>
                    <a:lstStyle/>
                    <a:p>
                      <a:pPr algn="l" fontAlgn="b"/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dorinda.jaureguimi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134.3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169434"/>
                  </a:ext>
                </a:extLst>
              </a:tr>
              <a:tr h="191625">
                <a:tc vMerge="1">
                  <a:txBody>
                    <a:bodyPr/>
                    <a:lstStyle/>
                    <a:p>
                      <a:pPr algn="l" fontAlgn="b"/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maria.huertamed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480343"/>
                  </a:ext>
                </a:extLst>
              </a:tr>
              <a:tr h="191625">
                <a:tc vMerge="1">
                  <a:txBody>
                    <a:bodyPr/>
                    <a:lstStyle/>
                    <a:p>
                      <a:pPr algn="l" fontAlgn="b"/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miguel.penaiba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83.58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1963325"/>
                  </a:ext>
                </a:extLst>
              </a:tr>
              <a:tr h="191625">
                <a:tc vMerge="1">
                  <a:txBody>
                    <a:bodyPr/>
                    <a:lstStyle/>
                    <a:p>
                      <a:pPr algn="l" fontAlgn="b"/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ricardo.vargasbec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2878179"/>
                  </a:ext>
                </a:extLst>
              </a:tr>
              <a:tr h="191625">
                <a:tc vMerge="1">
                  <a:txBody>
                    <a:bodyPr/>
                    <a:lstStyle/>
                    <a:p>
                      <a:pPr algn="l" fontAlgn="b"/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thelma.gonzaleztor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216.57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14380"/>
                  </a:ext>
                </a:extLst>
              </a:tr>
              <a:tr h="191625">
                <a:tc rowSpan="6"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HGSZ 8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adriana.martinezmal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9407324"/>
                  </a:ext>
                </a:extLst>
              </a:tr>
              <a:tr h="191625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blanca.covarrubiasgon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496140"/>
                  </a:ext>
                </a:extLst>
              </a:tr>
              <a:tr h="191625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daniel.jaureguibet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347.39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613073"/>
                  </a:ext>
                </a:extLst>
              </a:tr>
              <a:tr h="191625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elia.ordonezfel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1823.59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538242"/>
                  </a:ext>
                </a:extLst>
              </a:tr>
              <a:tr h="191625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selma.garciacor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87.81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267392"/>
                  </a:ext>
                </a:extLst>
              </a:tr>
              <a:tr h="191625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silvia.chavezgod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3018.91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1857996"/>
                  </a:ext>
                </a:extLst>
              </a:tr>
              <a:tr h="191625">
                <a:tc rowSpan="5"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HGZ 10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cinthia.martir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1025.95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569918"/>
                  </a:ext>
                </a:extLst>
              </a:tr>
              <a:tr h="191625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jose.gonzalezsan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945175"/>
                  </a:ext>
                </a:extLst>
              </a:tr>
              <a:tr h="191625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jesus.sainz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64630"/>
                  </a:ext>
                </a:extLst>
              </a:tr>
              <a:tr h="191625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edgar.gonzaleziba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588653"/>
                  </a:ext>
                </a:extLst>
              </a:tr>
              <a:tr h="191625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indira.borrayorey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104.98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9576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7763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67790-5157-4F92-5355-ADF7DE3E4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3 Rectángulo">
            <a:extLst>
              <a:ext uri="{FF2B5EF4-FFF2-40B4-BE49-F238E27FC236}">
                <a16:creationId xmlns:a16="http://schemas.microsoft.com/office/drawing/2014/main" id="{E638C737-2876-D0AD-B60A-04BD88E0E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623050"/>
            <a:ext cx="103837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s-MX" altLang="es-MX" sz="1000" dirty="0">
                <a:latin typeface="Montserrat" pitchFamily="2" charset="0"/>
              </a:rPr>
              <a:t>Fuente: Analítica de uso DMO, https://analytics.zoho.com/open-view/2560021000000017298/0cdc408eb3b6e77fcd03450afceb9fd1</a:t>
            </a:r>
          </a:p>
        </p:txBody>
      </p:sp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1FCC28F7-849F-8EE4-C018-C0688F463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338239"/>
              </p:ext>
            </p:extLst>
          </p:nvPr>
        </p:nvGraphicFramePr>
        <p:xfrm>
          <a:off x="252208" y="1513630"/>
          <a:ext cx="3753852" cy="3513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708">
                  <a:extLst>
                    <a:ext uri="{9D8B030D-6E8A-4147-A177-3AD203B41FA5}">
                      <a16:colId xmlns:a16="http://schemas.microsoft.com/office/drawing/2014/main" val="2083072487"/>
                    </a:ext>
                  </a:extLst>
                </a:gridCol>
                <a:gridCol w="1502889">
                  <a:extLst>
                    <a:ext uri="{9D8B030D-6E8A-4147-A177-3AD203B41FA5}">
                      <a16:colId xmlns:a16="http://schemas.microsoft.com/office/drawing/2014/main" val="70268720"/>
                    </a:ext>
                  </a:extLst>
                </a:gridCol>
                <a:gridCol w="1199255">
                  <a:extLst>
                    <a:ext uri="{9D8B030D-6E8A-4147-A177-3AD203B41FA5}">
                      <a16:colId xmlns:a16="http://schemas.microsoft.com/office/drawing/2014/main" val="1459400348"/>
                    </a:ext>
                  </a:extLst>
                </a:gridCol>
              </a:tblGrid>
              <a:tr h="3064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Unidad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Usuario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Minutos dictados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316268"/>
                  </a:ext>
                </a:extLst>
              </a:tr>
              <a:tr h="96696">
                <a:tc rowSpan="10"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  <a:latin typeface="Montserrat" panose="00000500000000000000" pitchFamily="2" charset="0"/>
                        </a:rPr>
                        <a:t>UMF 19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gema.garcia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141145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jose.medina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1368.78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486746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diana.reyesval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30884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angel.gonzalezher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159.35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85198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ernesto.ulloaoca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76.65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386906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francisco.fonsecasan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647964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jorge.olmosguz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299.99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800383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jose.garciagon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309434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karen.arredondomal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45.38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054694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marco.laraare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167749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2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brenda.delgadillosan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255.65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591118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carlos.garciaros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14616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juan.oceguedacas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113.75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2957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carlos.rodriguezhue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69827"/>
                  </a:ext>
                </a:extLst>
              </a:tr>
              <a:tr h="9669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20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flor.becerralop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88.84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493800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ignacio.rodriguezvaz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25.44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43509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22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lucia.ortegasal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1221109"/>
                  </a:ext>
                </a:extLst>
              </a:tr>
            </a:tbl>
          </a:graphicData>
        </a:graphic>
      </p:graphicFrame>
      <p:graphicFrame>
        <p:nvGraphicFramePr>
          <p:cNvPr id="3" name="Tabla 8">
            <a:extLst>
              <a:ext uri="{FF2B5EF4-FFF2-40B4-BE49-F238E27FC236}">
                <a16:creationId xmlns:a16="http://schemas.microsoft.com/office/drawing/2014/main" id="{0F001FFB-3E96-7ADB-21D4-B5DFF55ECF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455101"/>
              </p:ext>
            </p:extLst>
          </p:nvPr>
        </p:nvGraphicFramePr>
        <p:xfrm>
          <a:off x="8185940" y="1513630"/>
          <a:ext cx="3753852" cy="4151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5910">
                  <a:extLst>
                    <a:ext uri="{9D8B030D-6E8A-4147-A177-3AD203B41FA5}">
                      <a16:colId xmlns:a16="http://schemas.microsoft.com/office/drawing/2014/main" val="2083072487"/>
                    </a:ext>
                  </a:extLst>
                </a:gridCol>
                <a:gridCol w="1666836">
                  <a:extLst>
                    <a:ext uri="{9D8B030D-6E8A-4147-A177-3AD203B41FA5}">
                      <a16:colId xmlns:a16="http://schemas.microsoft.com/office/drawing/2014/main" val="70268720"/>
                    </a:ext>
                  </a:extLst>
                </a:gridCol>
                <a:gridCol w="1041106">
                  <a:extLst>
                    <a:ext uri="{9D8B030D-6E8A-4147-A177-3AD203B41FA5}">
                      <a16:colId xmlns:a16="http://schemas.microsoft.com/office/drawing/2014/main" val="1459400348"/>
                    </a:ext>
                  </a:extLst>
                </a:gridCol>
              </a:tblGrid>
              <a:tr h="336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Unidad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Usuario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Minutos dictados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316268"/>
                  </a:ext>
                </a:extLst>
              </a:tr>
              <a:tr h="0">
                <a:tc rowSpan="2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400" b="1" u="none" strike="noStrike" dirty="0">
                          <a:effectLst/>
                          <a:latin typeface="Montserrat" panose="00000500000000000000" pitchFamily="2" charset="0"/>
                        </a:rPr>
                        <a:t>UMF 24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  <a:p>
                      <a:endParaRPr dirty="0"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jose.gomezsan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53.04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591118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juan.uribeagu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142.56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14616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maria.mojarrasesp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117.23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2957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pedro.ulisesliz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49.37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69827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priscila.castroalc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102.96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493800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rocio.hernandezzav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43509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rosa.cortezagu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105.69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122110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samantha.manzoiba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2420.33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089420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victor.guzmanrod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922622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yadira.machucatru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753.83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80924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yadira.ulloario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96.36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730924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azucena.rodriguezlup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9577433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cecilio.florezgal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9.03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7368927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deyanira.altamiranoram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46.37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424484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edwin.zepadapar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46.96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0471888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jesus.guillendur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70.38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882506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luis.floresper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377.9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1109996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nancy.cristernaflo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3.99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1222253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oscar.rodrigueziba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304063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rodrigo.ascensionbar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8496415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romeo.rodriguezmar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1032.57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6086944"/>
                  </a:ext>
                </a:extLst>
              </a:tr>
            </a:tbl>
          </a:graphicData>
        </a:graphic>
      </p:graphicFrame>
      <p:graphicFrame>
        <p:nvGraphicFramePr>
          <p:cNvPr id="4" name="Tabla 8">
            <a:extLst>
              <a:ext uri="{FF2B5EF4-FFF2-40B4-BE49-F238E27FC236}">
                <a16:creationId xmlns:a16="http://schemas.microsoft.com/office/drawing/2014/main" id="{722A274A-0950-D672-EAC5-A6900EDA2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752406"/>
              </p:ext>
            </p:extLst>
          </p:nvPr>
        </p:nvGraphicFramePr>
        <p:xfrm>
          <a:off x="4219074" y="1513630"/>
          <a:ext cx="3753852" cy="39744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5910">
                  <a:extLst>
                    <a:ext uri="{9D8B030D-6E8A-4147-A177-3AD203B41FA5}">
                      <a16:colId xmlns:a16="http://schemas.microsoft.com/office/drawing/2014/main" val="2083072487"/>
                    </a:ext>
                  </a:extLst>
                </a:gridCol>
                <a:gridCol w="1666836">
                  <a:extLst>
                    <a:ext uri="{9D8B030D-6E8A-4147-A177-3AD203B41FA5}">
                      <a16:colId xmlns:a16="http://schemas.microsoft.com/office/drawing/2014/main" val="70268720"/>
                    </a:ext>
                  </a:extLst>
                </a:gridCol>
                <a:gridCol w="1041106">
                  <a:extLst>
                    <a:ext uri="{9D8B030D-6E8A-4147-A177-3AD203B41FA5}">
                      <a16:colId xmlns:a16="http://schemas.microsoft.com/office/drawing/2014/main" val="1459400348"/>
                    </a:ext>
                  </a:extLst>
                </a:gridCol>
              </a:tblGrid>
              <a:tr h="336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Unidad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Usuario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Minutos dictados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316268"/>
                  </a:ext>
                </a:extLst>
              </a:tr>
              <a:tr h="96696">
                <a:tc rowSpan="20"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  <a:latin typeface="Montserrat" panose="00000500000000000000" pitchFamily="2" charset="0"/>
                        </a:rPr>
                        <a:t>UMF 24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amparo.ramirez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93.77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141145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ana.herbert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208.99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486746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bianca.hernandezh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484.2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30884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diana.albores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256.27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85198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martha.anzaldo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634.55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386906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roxana.navarrete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522.46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647964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jorge.cruz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168.37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800383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lauye.cervantes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122.39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30943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rodrigo.fuentesg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591118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rosa.casillas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1591.03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14616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veronica.montes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903.59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2957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nitzia.montes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1036.59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69827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vianey.cuevas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493800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araceli.duarte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839.13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43509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rosa.zuniga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16.63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122110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celia.garciafra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59.57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089420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flor.toscanodia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922622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gabriela.moralesgri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24.79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80924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gloria.gonzalezdia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730924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jaime.cruzgua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90.9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9577433"/>
                  </a:ext>
                </a:extLst>
              </a:tr>
            </a:tbl>
          </a:graphicData>
        </a:graphic>
      </p:graphicFrame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EB711B62-E6F0-1632-0AE9-FCCC8DEBD6E8}"/>
              </a:ext>
            </a:extLst>
          </p:cNvPr>
          <p:cNvSpPr txBox="1">
            <a:spLocks/>
          </p:cNvSpPr>
          <p:nvPr/>
        </p:nvSpPr>
        <p:spPr>
          <a:xfrm>
            <a:off x="592890" y="748690"/>
            <a:ext cx="10514012" cy="450674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BC945A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Uso de licencias por usuario enero 2025</a:t>
            </a:r>
          </a:p>
        </p:txBody>
      </p:sp>
      <p:sp>
        <p:nvSpPr>
          <p:cNvPr id="11" name="Google Shape;106;p3">
            <a:extLst>
              <a:ext uri="{FF2B5EF4-FFF2-40B4-BE49-F238E27FC236}">
                <a16:creationId xmlns:a16="http://schemas.microsoft.com/office/drawing/2014/main" id="{2A86B149-6ED2-526B-5269-14B4EABB7D1B}"/>
              </a:ext>
            </a:extLst>
          </p:cNvPr>
          <p:cNvSpPr txBox="1">
            <a:spLocks/>
          </p:cNvSpPr>
          <p:nvPr/>
        </p:nvSpPr>
        <p:spPr>
          <a:xfrm>
            <a:off x="584617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Mírame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a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los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Ojos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198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8E948-15AC-B9D8-D7CF-249909A67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3 Rectángulo">
            <a:extLst>
              <a:ext uri="{FF2B5EF4-FFF2-40B4-BE49-F238E27FC236}">
                <a16:creationId xmlns:a16="http://schemas.microsoft.com/office/drawing/2014/main" id="{AC94AC2C-D586-BCF0-25B4-556F1F427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623050"/>
            <a:ext cx="103837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s-MX" altLang="es-MX" sz="1000" dirty="0">
                <a:latin typeface="Montserrat" pitchFamily="2" charset="0"/>
              </a:rPr>
              <a:t>Fuente: Analítica de uso DMO, https://analytics.zoho.com/open-view/2560021000000017298/0cdc408eb3b6e77fcd03450afceb9fd1</a:t>
            </a:r>
          </a:p>
        </p:txBody>
      </p:sp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52C3B1A2-3565-023F-284D-1466219D5C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67309"/>
              </p:ext>
            </p:extLst>
          </p:nvPr>
        </p:nvGraphicFramePr>
        <p:xfrm>
          <a:off x="252208" y="1339462"/>
          <a:ext cx="3753852" cy="4328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708">
                  <a:extLst>
                    <a:ext uri="{9D8B030D-6E8A-4147-A177-3AD203B41FA5}">
                      <a16:colId xmlns:a16="http://schemas.microsoft.com/office/drawing/2014/main" val="2083072487"/>
                    </a:ext>
                  </a:extLst>
                </a:gridCol>
                <a:gridCol w="1502889">
                  <a:extLst>
                    <a:ext uri="{9D8B030D-6E8A-4147-A177-3AD203B41FA5}">
                      <a16:colId xmlns:a16="http://schemas.microsoft.com/office/drawing/2014/main" val="70268720"/>
                    </a:ext>
                  </a:extLst>
                </a:gridCol>
                <a:gridCol w="1199255">
                  <a:extLst>
                    <a:ext uri="{9D8B030D-6E8A-4147-A177-3AD203B41FA5}">
                      <a16:colId xmlns:a16="http://schemas.microsoft.com/office/drawing/2014/main" val="1459400348"/>
                    </a:ext>
                  </a:extLst>
                </a:gridCol>
              </a:tblGrid>
              <a:tr h="3064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Unidad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Usuario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Minutos dictados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316268"/>
                  </a:ext>
                </a:extLst>
              </a:tr>
              <a:tr h="96696">
                <a:tc rowSpan="22"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  <a:latin typeface="Montserrat" panose="00000500000000000000" pitchFamily="2" charset="0"/>
                        </a:rPr>
                        <a:t>UMF 25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cora.Olvera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314.2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141145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edgar.guerra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343.15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486746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ma.banuelos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319.15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30884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mirna.martinezr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110.99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85198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fabiola.arce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150.66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386906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lizeth.michel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647964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mireya.estrada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1006.85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800383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paola.gutierrezre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19.07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309434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aidee.gonzalezbri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118.43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054694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alba.brionescor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44.57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167749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alejandrina.rodriguezmac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33.26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591118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brenda.carrilloavi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645.16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14616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claudia.venegasalf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264.69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2957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diana.lariosmar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119.59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69827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jose.garciamon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16.68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493800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jose.lopezpar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43509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karina.delgadoalt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198.49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122110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leonides.garcianun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624.11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8652160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monica.alvarezalv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115.48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7637614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monica.berumenvar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102.86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023548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ruben.floreszar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894.06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6131782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tonya.hernandezrod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128.04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971187"/>
                  </a:ext>
                </a:extLst>
              </a:tr>
            </a:tbl>
          </a:graphicData>
        </a:graphic>
      </p:graphicFrame>
      <p:graphicFrame>
        <p:nvGraphicFramePr>
          <p:cNvPr id="3" name="Tabla 8">
            <a:extLst>
              <a:ext uri="{FF2B5EF4-FFF2-40B4-BE49-F238E27FC236}">
                <a16:creationId xmlns:a16="http://schemas.microsoft.com/office/drawing/2014/main" id="{11948EFE-4B49-8A85-EECE-1CB8C0231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0709"/>
              </p:ext>
            </p:extLst>
          </p:nvPr>
        </p:nvGraphicFramePr>
        <p:xfrm>
          <a:off x="8185940" y="1332781"/>
          <a:ext cx="3753852" cy="2982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5910">
                  <a:extLst>
                    <a:ext uri="{9D8B030D-6E8A-4147-A177-3AD203B41FA5}">
                      <a16:colId xmlns:a16="http://schemas.microsoft.com/office/drawing/2014/main" val="2083072487"/>
                    </a:ext>
                  </a:extLst>
                </a:gridCol>
                <a:gridCol w="1666836">
                  <a:extLst>
                    <a:ext uri="{9D8B030D-6E8A-4147-A177-3AD203B41FA5}">
                      <a16:colId xmlns:a16="http://schemas.microsoft.com/office/drawing/2014/main" val="70268720"/>
                    </a:ext>
                  </a:extLst>
                </a:gridCol>
                <a:gridCol w="1041106">
                  <a:extLst>
                    <a:ext uri="{9D8B030D-6E8A-4147-A177-3AD203B41FA5}">
                      <a16:colId xmlns:a16="http://schemas.microsoft.com/office/drawing/2014/main" val="1459400348"/>
                    </a:ext>
                  </a:extLst>
                </a:gridCol>
              </a:tblGrid>
              <a:tr h="336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Unidad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Usuario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Minutos dictados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316268"/>
                  </a:ext>
                </a:extLst>
              </a:tr>
              <a:tr h="0">
                <a:tc rowSpan="10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6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5</a:t>
                      </a:r>
                    </a:p>
                    <a:p>
                      <a:pPr algn="ctr"/>
                      <a:endParaRPr sz="1600" b="1" i="0" u="none" strike="noStrike" cap="none" dirty="0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miguel.martinezol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241.41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591118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norma.santanape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1550.28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14616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karla.navarropi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51.76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2957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juan.garciaoc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327.54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69827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marisol.avendano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1.47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493800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benigno.ramirez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47.04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43509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carmen.garcia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122110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victor.gonzalezgar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114.5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089420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gerardo.vazquezmed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221.67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922622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mario.bermudezaco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148.52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809249"/>
                  </a:ext>
                </a:extLst>
              </a:tr>
              <a:tr h="177165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7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ivan.perezcad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770.74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730924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luis.orozcovel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146.97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9577433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luz.rodriguezdav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7368927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9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diana.aguilarrui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918.9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424484"/>
                  </a:ext>
                </a:extLst>
              </a:tr>
            </a:tbl>
          </a:graphicData>
        </a:graphic>
      </p:graphicFrame>
      <p:graphicFrame>
        <p:nvGraphicFramePr>
          <p:cNvPr id="4" name="Tabla 8">
            <a:extLst>
              <a:ext uri="{FF2B5EF4-FFF2-40B4-BE49-F238E27FC236}">
                <a16:creationId xmlns:a16="http://schemas.microsoft.com/office/drawing/2014/main" id="{E1DFC584-4A18-65FB-8A7A-E53A6B966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414837"/>
              </p:ext>
            </p:extLst>
          </p:nvPr>
        </p:nvGraphicFramePr>
        <p:xfrm>
          <a:off x="4219074" y="1332781"/>
          <a:ext cx="3753852" cy="40152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5910">
                  <a:extLst>
                    <a:ext uri="{9D8B030D-6E8A-4147-A177-3AD203B41FA5}">
                      <a16:colId xmlns:a16="http://schemas.microsoft.com/office/drawing/2014/main" val="2083072487"/>
                    </a:ext>
                  </a:extLst>
                </a:gridCol>
                <a:gridCol w="1666836">
                  <a:extLst>
                    <a:ext uri="{9D8B030D-6E8A-4147-A177-3AD203B41FA5}">
                      <a16:colId xmlns:a16="http://schemas.microsoft.com/office/drawing/2014/main" val="70268720"/>
                    </a:ext>
                  </a:extLst>
                </a:gridCol>
                <a:gridCol w="1041106">
                  <a:extLst>
                    <a:ext uri="{9D8B030D-6E8A-4147-A177-3AD203B41FA5}">
                      <a16:colId xmlns:a16="http://schemas.microsoft.com/office/drawing/2014/main" val="1459400348"/>
                    </a:ext>
                  </a:extLst>
                </a:gridCol>
              </a:tblGrid>
              <a:tr h="336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Unidad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Usuario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Minutos dictados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316268"/>
                  </a:ext>
                </a:extLst>
              </a:tr>
              <a:tr h="96696">
                <a:tc rowSpan="7"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  <a:latin typeface="Montserrat" panose="00000500000000000000" pitchFamily="2" charset="0"/>
                        </a:rPr>
                        <a:t>UMF 26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juana.mercadob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2529.56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141145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rebeca.gutierrezo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830.49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486746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carla.gonzalezmar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107.18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30884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crispin.garciagon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26.61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85198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dinora.renteriaveg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121.18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386906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jose.hernandezmen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1048.17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647964"/>
                  </a:ext>
                </a:extLst>
              </a:tr>
              <a:tr h="177165">
                <a:tc vMerge="1">
                  <a:txBody>
                    <a:bodyPr/>
                    <a:lstStyle/>
                    <a:p>
                      <a:pPr algn="l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juliana.ibarrasal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1368.69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800383"/>
                  </a:ext>
                </a:extLst>
              </a:tr>
              <a:tr h="96696">
                <a:tc rowSpan="7">
                  <a:txBody>
                    <a:bodyPr/>
                    <a:lstStyle/>
                    <a:p>
                      <a:pPr 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27</a:t>
                      </a:r>
                      <a:endParaRPr dirty="0"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francisco.ochoac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160.91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30943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abraham.acostaara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591118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ana.becerramon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520.69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14616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l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irma.diaznav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2446.44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2957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miriam.medinaber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82.16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69827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silvia.montoyaram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493800"/>
                  </a:ext>
                </a:extLst>
              </a:tr>
              <a:tr h="177433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ruben.moralestir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43509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3</a:t>
                      </a:r>
                      <a:endParaRPr dirty="0"/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candelaria.castanedapra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1221109"/>
                  </a:ext>
                </a:extLst>
              </a:tr>
              <a:tr h="177165">
                <a:tc rowSpan="2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4</a:t>
                      </a:r>
                      <a:endParaRPr sz="14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hector.sandovalvar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62.08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08942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karen.mancinasrey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109.28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922622"/>
                  </a:ext>
                </a:extLst>
              </a:tr>
              <a:tr h="96696">
                <a:tc rowSpan="3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5</a:t>
                      </a:r>
                      <a:endParaRPr sz="14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arlene.arjoname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141.79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809249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eva.francosa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77.33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730924"/>
                  </a:ext>
                </a:extLst>
              </a:tr>
              <a:tr h="96696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laura.camberosgr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9577433"/>
                  </a:ext>
                </a:extLst>
              </a:tr>
            </a:tbl>
          </a:graphicData>
        </a:graphic>
      </p:graphicFrame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78907F5B-184D-5237-2886-BF042F505135}"/>
              </a:ext>
            </a:extLst>
          </p:cNvPr>
          <p:cNvSpPr txBox="1">
            <a:spLocks/>
          </p:cNvSpPr>
          <p:nvPr/>
        </p:nvSpPr>
        <p:spPr>
          <a:xfrm>
            <a:off x="592890" y="748690"/>
            <a:ext cx="10514012" cy="450674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BC945A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Uso de licencias por usuario enero 2025</a:t>
            </a:r>
          </a:p>
        </p:txBody>
      </p:sp>
      <p:sp>
        <p:nvSpPr>
          <p:cNvPr id="11" name="Google Shape;106;p3">
            <a:extLst>
              <a:ext uri="{FF2B5EF4-FFF2-40B4-BE49-F238E27FC236}">
                <a16:creationId xmlns:a16="http://schemas.microsoft.com/office/drawing/2014/main" id="{9EF39BD7-836F-6AB9-EFE7-ABEFAB01B673}"/>
              </a:ext>
            </a:extLst>
          </p:cNvPr>
          <p:cNvSpPr txBox="1">
            <a:spLocks/>
          </p:cNvSpPr>
          <p:nvPr/>
        </p:nvSpPr>
        <p:spPr>
          <a:xfrm>
            <a:off x="584617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Mírame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a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los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Ojos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010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7B3BE513-E053-6521-8F30-F2B2658C9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3399F054-1A6A-C10F-0ECD-7B0FF076C1CC}"/>
              </a:ext>
            </a:extLst>
          </p:cNvPr>
          <p:cNvSpPr txBox="1">
            <a:spLocks/>
          </p:cNvSpPr>
          <p:nvPr/>
        </p:nvSpPr>
        <p:spPr>
          <a:xfrm>
            <a:off x="329785" y="112297"/>
            <a:ext cx="8581986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Mírame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los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ojos -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Comparativa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1" name="13 Rectángulo">
            <a:extLst>
              <a:ext uri="{FF2B5EF4-FFF2-40B4-BE49-F238E27FC236}">
                <a16:creationId xmlns:a16="http://schemas.microsoft.com/office/drawing/2014/main" id="{EE767EB7-1807-E9F5-CAE1-4DC195BBD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69076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s-MX" altLang="es-MX" sz="1000" dirty="0">
                <a:latin typeface="Montserrat" pitchFamily="2" charset="0"/>
              </a:rPr>
              <a:t>Fuente: https://analiticos.imss.gob.mx/#/site/DIDT/views/MonitoreoSIMFHistorialClnico/Cifrasdeuso?:iid=1</a:t>
            </a:r>
          </a:p>
        </p:txBody>
      </p:sp>
      <p:sp>
        <p:nvSpPr>
          <p:cNvPr id="4" name="Rectángulo 2">
            <a:extLst>
              <a:ext uri="{FF2B5EF4-FFF2-40B4-BE49-F238E27FC236}">
                <a16:creationId xmlns:a16="http://schemas.microsoft.com/office/drawing/2014/main" id="{00446979-1200-246E-05A7-9E8C5F7B1E0E}"/>
              </a:ext>
            </a:extLst>
          </p:cNvPr>
          <p:cNvSpPr/>
          <p:nvPr/>
        </p:nvSpPr>
        <p:spPr bwMode="white">
          <a:xfrm>
            <a:off x="277734" y="1865937"/>
            <a:ext cx="7126941" cy="806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graphicFrame>
        <p:nvGraphicFramePr>
          <p:cNvPr id="3" name="Gráfico 11">
            <a:extLst>
              <a:ext uri="{FF2B5EF4-FFF2-40B4-BE49-F238E27FC236}">
                <a16:creationId xmlns:a16="http://schemas.microsoft.com/office/drawing/2014/main" id="{5820221A-7AC6-2831-2F30-E3E583ED58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6795971"/>
              </p:ext>
            </p:extLst>
          </p:nvPr>
        </p:nvGraphicFramePr>
        <p:xfrm>
          <a:off x="2685143" y="1923994"/>
          <a:ext cx="6792686" cy="3921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Google Shape;106;p3">
            <a:extLst>
              <a:ext uri="{FF2B5EF4-FFF2-40B4-BE49-F238E27FC236}">
                <a16:creationId xmlns:a16="http://schemas.microsoft.com/office/drawing/2014/main" id="{AC6673EA-BE60-8F6F-6278-90C8652591F1}"/>
              </a:ext>
            </a:extLst>
          </p:cNvPr>
          <p:cNvSpPr txBox="1">
            <a:spLocks/>
          </p:cNvSpPr>
          <p:nvPr/>
        </p:nvSpPr>
        <p:spPr>
          <a:xfrm>
            <a:off x="3323772" y="1398799"/>
            <a:ext cx="5544456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Comparativa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minutos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dictados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508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887B0FD7-B969-6FFE-E593-C5C4813C8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EE2DD336-7EB3-D4F1-FF9C-0260F7482CCE}"/>
              </a:ext>
            </a:extLst>
          </p:cNvPr>
          <p:cNvSpPr txBox="1">
            <a:spLocks/>
          </p:cNvSpPr>
          <p:nvPr/>
        </p:nvSpPr>
        <p:spPr>
          <a:xfrm>
            <a:off x="524655" y="746528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Hospitalización - marzo 2025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4F335A2C-92C5-6F53-2B4F-19F83C7BA025}"/>
              </a:ext>
            </a:extLst>
          </p:cNvPr>
          <p:cNvSpPr txBox="1">
            <a:spLocks/>
          </p:cNvSpPr>
          <p:nvPr/>
        </p:nvSpPr>
        <p:spPr>
          <a:xfrm>
            <a:off x="524655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PHEDS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13 Rectángulo">
            <a:extLst>
              <a:ext uri="{FF2B5EF4-FFF2-40B4-BE49-F238E27FC236}">
                <a16:creationId xmlns:a16="http://schemas.microsoft.com/office/drawing/2014/main" id="{BCF69CF7-A59F-A7B2-B253-30FE9B94B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26661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Arial" pitchFamily="34" charset="0"/>
              </a:rPr>
              <a:t>Fuente: https://analiticos.imss.gob.mx</a:t>
            </a:r>
          </a:p>
        </p:txBody>
      </p:sp>
      <p:graphicFrame>
        <p:nvGraphicFramePr>
          <p:cNvPr id="7" name="Tabla 5">
            <a:extLst>
              <a:ext uri="{FF2B5EF4-FFF2-40B4-BE49-F238E27FC236}">
                <a16:creationId xmlns:a16="http://schemas.microsoft.com/office/drawing/2014/main" id="{73F841D7-30C1-1868-8D11-6C1BC88003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46740"/>
              </p:ext>
            </p:extLst>
          </p:nvPr>
        </p:nvGraphicFramePr>
        <p:xfrm>
          <a:off x="3759858" y="4274897"/>
          <a:ext cx="7970120" cy="1762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2530">
                  <a:extLst>
                    <a:ext uri="{9D8B030D-6E8A-4147-A177-3AD203B41FA5}">
                      <a16:colId xmlns:a16="http://schemas.microsoft.com/office/drawing/2014/main" val="474109830"/>
                    </a:ext>
                  </a:extLst>
                </a:gridCol>
                <a:gridCol w="1992530">
                  <a:extLst>
                    <a:ext uri="{9D8B030D-6E8A-4147-A177-3AD203B41FA5}">
                      <a16:colId xmlns:a16="http://schemas.microsoft.com/office/drawing/2014/main" val="2415869435"/>
                    </a:ext>
                  </a:extLst>
                </a:gridCol>
                <a:gridCol w="1992530">
                  <a:extLst>
                    <a:ext uri="{9D8B030D-6E8A-4147-A177-3AD203B41FA5}">
                      <a16:colId xmlns:a16="http://schemas.microsoft.com/office/drawing/2014/main" val="3467506564"/>
                    </a:ext>
                  </a:extLst>
                </a:gridCol>
                <a:gridCol w="1992530">
                  <a:extLst>
                    <a:ext uri="{9D8B030D-6E8A-4147-A177-3AD203B41FA5}">
                      <a16:colId xmlns:a16="http://schemas.microsoft.com/office/drawing/2014/main" val="301624967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Montserrat" panose="00000500000000000000" pitchFamily="2" charset="0"/>
                        </a:rPr>
                        <a:t>Unidad Médica</a:t>
                      </a:r>
                      <a:endParaRPr lang="es-MX" sz="1200" b="1" i="0" u="none" strike="noStrike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Montserrat" panose="00000500000000000000" pitchFamily="2" charset="0"/>
                        </a:rPr>
                        <a:t>Ingresos PHEDS</a:t>
                      </a:r>
                      <a:endParaRPr lang="es-MX" sz="1200" b="1" i="0" u="none" strike="noStrike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effectLst/>
                          <a:latin typeface="Montserrat" panose="00000500000000000000" pitchFamily="2" charset="0"/>
                        </a:rPr>
                        <a:t>Ingresos SIMOC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effectLst/>
                          <a:latin typeface="Montserrat" panose="00000500000000000000" pitchFamily="2" charset="0"/>
                        </a:rPr>
                        <a:t>% Uso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13359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HGSMF 6 Acaponeta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110.26%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2332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HGSMF 8 Tuxpan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86.00%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6536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HGSMF 15 Las Varas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96.43%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023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HGZ 1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1,304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1,094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119.20%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4270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HGZ 33 Bahía de B.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998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996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100.20%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43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HGZMF 10 S. Ixcuintla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247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117.62%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3833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UMAA 28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246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240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102.50%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637832"/>
                  </a:ext>
                </a:extLst>
              </a:tr>
              <a:tr h="14825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2,696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109.46%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5985731"/>
                  </a:ext>
                </a:extLst>
              </a:tr>
            </a:tbl>
          </a:graphicData>
        </a:graphic>
      </p:graphicFrame>
      <p:graphicFrame>
        <p:nvGraphicFramePr>
          <p:cNvPr id="8" name="Gráfico 6">
            <a:extLst>
              <a:ext uri="{FF2B5EF4-FFF2-40B4-BE49-F238E27FC236}">
                <a16:creationId xmlns:a16="http://schemas.microsoft.com/office/drawing/2014/main" id="{1D865209-5EE3-4574-8B63-72F9F6CE8B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2296441"/>
              </p:ext>
            </p:extLst>
          </p:nvPr>
        </p:nvGraphicFramePr>
        <p:xfrm>
          <a:off x="838993" y="1275213"/>
          <a:ext cx="10514013" cy="2861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uadroTexto 4">
            <a:extLst>
              <a:ext uri="{FF2B5EF4-FFF2-40B4-BE49-F238E27FC236}">
                <a16:creationId xmlns:a16="http://schemas.microsoft.com/office/drawing/2014/main" id="{4B7283C9-B64B-9C4D-5E29-4B1D0AA02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256" y="6407606"/>
            <a:ext cx="46085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A5C4B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ial" panose="020B0604020202020204" pitchFamily="34" charset="0"/>
                <a:sym typeface="Saira SemiCondensed Medium"/>
              </a:rPr>
              <a:t>Fecha de extracción: </a:t>
            </a:r>
            <a:r>
              <a:rPr lang="es-MX" altLang="es-MX" sz="1600" b="1" kern="1200" dirty="0">
                <a:solidFill>
                  <a:srgbClr val="2A5C4B"/>
                </a:solidFill>
                <a:latin typeface="Montserrat SemiBold" panose="00000700000000000000" pitchFamily="2" charset="0"/>
                <a:ea typeface="+mn-ea"/>
                <a:sym typeface="Saira SemiCondensed Medium"/>
              </a:rPr>
              <a:t>18</a:t>
            </a:r>
            <a:r>
              <a:rPr kumimoji="0" lang="es-MX" alt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A5C4B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ial" panose="020B0604020202020204" pitchFamily="34" charset="0"/>
                <a:sym typeface="Saira SemiCondensed Medium"/>
              </a:rPr>
              <a:t>/04/2025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68964E-7A2D-2D9E-D1F4-8AE94332B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3083" y="6407606"/>
            <a:ext cx="5289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Indicador: &gt;= 90% y &lt;= 100%</a:t>
            </a:r>
          </a:p>
        </p:txBody>
      </p:sp>
    </p:spTree>
    <p:extLst>
      <p:ext uri="{BB962C8B-B14F-4D97-AF65-F5344CB8AC3E}">
        <p14:creationId xmlns:p14="http://schemas.microsoft.com/office/powerpoint/2010/main" val="267014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CD71D009-BE01-052E-586C-16E94C79E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272B64B6-2635-609A-A575-2C9189B94CF4}"/>
              </a:ext>
            </a:extLst>
          </p:cNvPr>
          <p:cNvSpPr txBox="1">
            <a:spLocks/>
          </p:cNvSpPr>
          <p:nvPr/>
        </p:nvSpPr>
        <p:spPr>
          <a:xfrm>
            <a:off x="674556" y="731538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Módulo quirúrgico - marzo 2025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FBF3F9B5-36E6-41DC-CD78-813221B2FCB3}"/>
              </a:ext>
            </a:extLst>
          </p:cNvPr>
          <p:cNvSpPr txBox="1">
            <a:spLocks/>
          </p:cNvSpPr>
          <p:nvPr/>
        </p:nvSpPr>
        <p:spPr>
          <a:xfrm>
            <a:off x="674556" y="20285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PHEDS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E0800EEC-42B8-EABD-EDC8-4395F0D38F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380775"/>
              </p:ext>
            </p:extLst>
          </p:nvPr>
        </p:nvGraphicFramePr>
        <p:xfrm>
          <a:off x="3957403" y="4345349"/>
          <a:ext cx="7339656" cy="17930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5093">
                  <a:extLst>
                    <a:ext uri="{9D8B030D-6E8A-4147-A177-3AD203B41FA5}">
                      <a16:colId xmlns:a16="http://schemas.microsoft.com/office/drawing/2014/main" val="474109830"/>
                    </a:ext>
                  </a:extLst>
                </a:gridCol>
                <a:gridCol w="1781521">
                  <a:extLst>
                    <a:ext uri="{9D8B030D-6E8A-4147-A177-3AD203B41FA5}">
                      <a16:colId xmlns:a16="http://schemas.microsoft.com/office/drawing/2014/main" val="2415869435"/>
                    </a:ext>
                  </a:extLst>
                </a:gridCol>
                <a:gridCol w="1781521">
                  <a:extLst>
                    <a:ext uri="{9D8B030D-6E8A-4147-A177-3AD203B41FA5}">
                      <a16:colId xmlns:a16="http://schemas.microsoft.com/office/drawing/2014/main" val="6789781"/>
                    </a:ext>
                  </a:extLst>
                </a:gridCol>
                <a:gridCol w="1781521">
                  <a:extLst>
                    <a:ext uri="{9D8B030D-6E8A-4147-A177-3AD203B41FA5}">
                      <a16:colId xmlns:a16="http://schemas.microsoft.com/office/drawing/2014/main" val="2138304645"/>
                    </a:ext>
                  </a:extLst>
                </a:gridCol>
              </a:tblGrid>
              <a:tr h="1924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Montserrat" panose="00000500000000000000" pitchFamily="2" charset="0"/>
                        </a:rPr>
                        <a:t>Unidad Médica</a:t>
                      </a:r>
                      <a:endParaRPr lang="es-MX" sz="1200" b="1" i="0" u="none" strike="noStrike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Cirugías PHEDS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Cirugías SIMOC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% Uso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1335972"/>
                  </a:ext>
                </a:extLst>
              </a:tr>
              <a:tr h="109129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HGSMF 6 Acaponeta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85.00%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233202"/>
                  </a:ext>
                </a:extLst>
              </a:tr>
              <a:tr h="192473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HGSMF 8 Tuxpan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80.00%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653604"/>
                  </a:ext>
                </a:extLst>
              </a:tr>
              <a:tr h="192473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HGSMF 15 Las Varas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023006"/>
                  </a:ext>
                </a:extLst>
              </a:tr>
              <a:tr h="192473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HGZ 1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590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573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102.97%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427024"/>
                  </a:ext>
                </a:extLst>
              </a:tr>
              <a:tr h="192473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HGZ 33 Bahía de B.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595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560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106.25%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43726"/>
                  </a:ext>
                </a:extLst>
              </a:tr>
              <a:tr h="192473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HGZMF 10 S. Ixcuintla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85.11%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152562"/>
                  </a:ext>
                </a:extLst>
              </a:tr>
              <a:tr h="192473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UMAA 28 Tepic 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101.34%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4746756"/>
                  </a:ext>
                </a:extLst>
              </a:tr>
              <a:tr h="1924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1,557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1,525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102.10%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8382084"/>
                  </a:ext>
                </a:extLst>
              </a:tr>
            </a:tbl>
          </a:graphicData>
        </a:graphic>
      </p:graphicFrame>
      <p:graphicFrame>
        <p:nvGraphicFramePr>
          <p:cNvPr id="5" name="Gráfico 6">
            <a:extLst>
              <a:ext uri="{FF2B5EF4-FFF2-40B4-BE49-F238E27FC236}">
                <a16:creationId xmlns:a16="http://schemas.microsoft.com/office/drawing/2014/main" id="{38E48C02-0C20-491E-1031-EC3A09D97D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6312689"/>
              </p:ext>
            </p:extLst>
          </p:nvPr>
        </p:nvGraphicFramePr>
        <p:xfrm>
          <a:off x="768342" y="1266655"/>
          <a:ext cx="10324709" cy="2971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13 Rectángulo">
            <a:extLst>
              <a:ext uri="{FF2B5EF4-FFF2-40B4-BE49-F238E27FC236}">
                <a16:creationId xmlns:a16="http://schemas.microsoft.com/office/drawing/2014/main" id="{57F66209-2635-0235-E28E-DF6174443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26661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Arial" pitchFamily="34" charset="0"/>
              </a:rPr>
              <a:t>Fuente: https://analiticos.imss.gob.mx</a:t>
            </a:r>
          </a:p>
        </p:txBody>
      </p:sp>
      <p:sp>
        <p:nvSpPr>
          <p:cNvPr id="3" name="CuadroTexto 4">
            <a:extLst>
              <a:ext uri="{FF2B5EF4-FFF2-40B4-BE49-F238E27FC236}">
                <a16:creationId xmlns:a16="http://schemas.microsoft.com/office/drawing/2014/main" id="{E60B1230-C718-AC38-05A6-AF8307253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256" y="6407606"/>
            <a:ext cx="46085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A5C4B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ial" panose="020B0604020202020204" pitchFamily="34" charset="0"/>
                <a:sym typeface="Saira SemiCondensed Medium"/>
              </a:rPr>
              <a:t>Fecha de extracción: </a:t>
            </a:r>
            <a:r>
              <a:rPr lang="es-MX" altLang="es-MX" sz="1600" b="1" kern="1200" dirty="0">
                <a:solidFill>
                  <a:srgbClr val="2A5C4B"/>
                </a:solidFill>
                <a:latin typeface="Montserrat SemiBold" panose="00000700000000000000" pitchFamily="2" charset="0"/>
                <a:ea typeface="+mn-ea"/>
                <a:sym typeface="Saira SemiCondensed Medium"/>
              </a:rPr>
              <a:t>18</a:t>
            </a:r>
            <a:r>
              <a:rPr kumimoji="0" lang="es-MX" alt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A5C4B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ial" panose="020B0604020202020204" pitchFamily="34" charset="0"/>
                <a:sym typeface="Saira SemiCondensed Medium"/>
              </a:rPr>
              <a:t>/04/2025</a:t>
            </a:r>
          </a:p>
        </p:txBody>
      </p:sp>
      <p:sp>
        <p:nvSpPr>
          <p:cNvPr id="8" name="CuadroTexto 4">
            <a:extLst>
              <a:ext uri="{FF2B5EF4-FFF2-40B4-BE49-F238E27FC236}">
                <a16:creationId xmlns:a16="http://schemas.microsoft.com/office/drawing/2014/main" id="{BA1FB7E2-EC00-B8E1-9E64-E85F234B6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3083" y="6407606"/>
            <a:ext cx="5289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Indicador: &gt;= 90% y &lt;= 100%</a:t>
            </a:r>
          </a:p>
        </p:txBody>
      </p:sp>
    </p:spTree>
    <p:extLst>
      <p:ext uri="{BB962C8B-B14F-4D97-AF65-F5344CB8AC3E}">
        <p14:creationId xmlns:p14="http://schemas.microsoft.com/office/powerpoint/2010/main" val="157491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053114EC-4E04-C06C-701C-D64ECCDEB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0F853607-1EB7-19A7-B728-DC3060A5E93F}"/>
              </a:ext>
            </a:extLst>
          </p:cNvPr>
          <p:cNvSpPr txBox="1">
            <a:spLocks/>
          </p:cNvSpPr>
          <p:nvPr/>
        </p:nvSpPr>
        <p:spPr>
          <a:xfrm>
            <a:off x="629587" y="746528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Urgencias - marzo 2025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E12E709B-91F1-1F50-9319-5175B25FA881}"/>
              </a:ext>
            </a:extLst>
          </p:cNvPr>
          <p:cNvSpPr txBox="1">
            <a:spLocks/>
          </p:cNvSpPr>
          <p:nvPr/>
        </p:nvSpPr>
        <p:spPr>
          <a:xfrm>
            <a:off x="629587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PHEDS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0" name="13 Rectángulo">
            <a:extLst>
              <a:ext uri="{FF2B5EF4-FFF2-40B4-BE49-F238E27FC236}">
                <a16:creationId xmlns:a16="http://schemas.microsoft.com/office/drawing/2014/main" id="{A9942B40-D7E7-DBCD-56DC-3312F3D65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26661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Arial" pitchFamily="34" charset="0"/>
              </a:rPr>
              <a:t>Fuente: https://analiticos.imss.gob.mx</a:t>
            </a:r>
          </a:p>
        </p:txBody>
      </p:sp>
      <p:graphicFrame>
        <p:nvGraphicFramePr>
          <p:cNvPr id="3" name="Tabla 5">
            <a:extLst>
              <a:ext uri="{FF2B5EF4-FFF2-40B4-BE49-F238E27FC236}">
                <a16:creationId xmlns:a16="http://schemas.microsoft.com/office/drawing/2014/main" id="{A66E5B99-0B8C-8F8A-6DA5-EA0E0E637F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282920"/>
              </p:ext>
            </p:extLst>
          </p:nvPr>
        </p:nvGraphicFramePr>
        <p:xfrm>
          <a:off x="3751488" y="4375942"/>
          <a:ext cx="7991328" cy="17926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7832">
                  <a:extLst>
                    <a:ext uri="{9D8B030D-6E8A-4147-A177-3AD203B41FA5}">
                      <a16:colId xmlns:a16="http://schemas.microsoft.com/office/drawing/2014/main" val="474109830"/>
                    </a:ext>
                  </a:extLst>
                </a:gridCol>
                <a:gridCol w="1997832">
                  <a:extLst>
                    <a:ext uri="{9D8B030D-6E8A-4147-A177-3AD203B41FA5}">
                      <a16:colId xmlns:a16="http://schemas.microsoft.com/office/drawing/2014/main" val="2415869435"/>
                    </a:ext>
                  </a:extLst>
                </a:gridCol>
                <a:gridCol w="1997832">
                  <a:extLst>
                    <a:ext uri="{9D8B030D-6E8A-4147-A177-3AD203B41FA5}">
                      <a16:colId xmlns:a16="http://schemas.microsoft.com/office/drawing/2014/main" val="3467506564"/>
                    </a:ext>
                  </a:extLst>
                </a:gridCol>
                <a:gridCol w="1997832">
                  <a:extLst>
                    <a:ext uri="{9D8B030D-6E8A-4147-A177-3AD203B41FA5}">
                      <a16:colId xmlns:a16="http://schemas.microsoft.com/office/drawing/2014/main" val="395189997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Montserrat" panose="00000500000000000000" pitchFamily="2" charset="0"/>
                        </a:rPr>
                        <a:t>Unidad Médica</a:t>
                      </a:r>
                      <a:endParaRPr lang="es-MX" sz="1200" b="1" i="0" u="none" strike="noStrike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Montserrat" panose="00000500000000000000" pitchFamily="2" charset="0"/>
                        </a:rPr>
                        <a:t>Ingresos PHEDS</a:t>
                      </a:r>
                      <a:endParaRPr lang="es-MX" sz="1200" b="1" i="0" u="none" strike="noStrike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effectLst/>
                          <a:latin typeface="Montserrat" panose="00000500000000000000" pitchFamily="2" charset="0"/>
                        </a:rPr>
                        <a:t>Ingresos SIMOC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effectLst/>
                          <a:latin typeface="Montserrat" panose="00000500000000000000" pitchFamily="2" charset="0"/>
                        </a:rPr>
                        <a:t>% Uso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13359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HGSMF 6 Acaponeta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105.04%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2332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HGSMF 8 Tuxpan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104.29%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6536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HGSMF 15 Las Varas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96.74%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023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HGZ 1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1,974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1,680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117.50%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427024"/>
                  </a:ext>
                </a:extLst>
              </a:tr>
              <a:tr h="9671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HGZ 33 Bahía de B.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1,263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1,123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112.47%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43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HGZMF 10 S. Ixcuintla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505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401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125.94%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3248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UMAA 28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200" b="0" i="0" u="none" strike="noStrike" kern="1200" cap="none" dirty="0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kern="1200" cap="none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452546"/>
                  </a:ext>
                </a:extLst>
              </a:tr>
              <a:tr h="4648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4,029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3,485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115.61%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0567411"/>
                  </a:ext>
                </a:extLst>
              </a:tr>
            </a:tbl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B9B6435A-34A5-AA23-6D27-EB77F06B4E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9767807"/>
              </p:ext>
            </p:extLst>
          </p:nvPr>
        </p:nvGraphicFramePr>
        <p:xfrm>
          <a:off x="764499" y="1275213"/>
          <a:ext cx="10408379" cy="3020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4">
            <a:extLst>
              <a:ext uri="{FF2B5EF4-FFF2-40B4-BE49-F238E27FC236}">
                <a16:creationId xmlns:a16="http://schemas.microsoft.com/office/drawing/2014/main" id="{A6799661-8A8E-DF26-E6D3-4431487E6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256" y="6407606"/>
            <a:ext cx="46085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A5C4B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ial" panose="020B0604020202020204" pitchFamily="34" charset="0"/>
                <a:sym typeface="Saira SemiCondensed Medium"/>
              </a:rPr>
              <a:t>Fecha de extracción: </a:t>
            </a:r>
            <a:r>
              <a:rPr lang="es-MX" altLang="es-MX" sz="1600" b="1" kern="1200" dirty="0">
                <a:solidFill>
                  <a:srgbClr val="2A5C4B"/>
                </a:solidFill>
                <a:latin typeface="Montserrat SemiBold" panose="00000700000000000000" pitchFamily="2" charset="0"/>
                <a:ea typeface="+mn-ea"/>
                <a:sym typeface="Saira SemiCondensed Medium"/>
              </a:rPr>
              <a:t>18</a:t>
            </a:r>
            <a:r>
              <a:rPr kumimoji="0" lang="es-MX" alt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A5C4B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ial" panose="020B0604020202020204" pitchFamily="34" charset="0"/>
                <a:sym typeface="Saira SemiCondensed Medium"/>
              </a:rPr>
              <a:t>/04/2025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F0DC28D-D372-A8D1-DC20-CC521F0FD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3083" y="6407606"/>
            <a:ext cx="5289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Indicador: &gt;= 90% y &lt;= 100%</a:t>
            </a:r>
          </a:p>
        </p:txBody>
      </p:sp>
    </p:spTree>
    <p:extLst>
      <p:ext uri="{BB962C8B-B14F-4D97-AF65-F5344CB8AC3E}">
        <p14:creationId xmlns:p14="http://schemas.microsoft.com/office/powerpoint/2010/main" val="244823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576094CD-7B74-FEEF-5EA7-EB45409FE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1E238BAA-569B-2238-AF3C-46C960368875}"/>
              </a:ext>
            </a:extLst>
          </p:cNvPr>
          <p:cNvSpPr txBox="1">
            <a:spLocks/>
          </p:cNvSpPr>
          <p:nvPr/>
        </p:nvSpPr>
        <p:spPr>
          <a:xfrm>
            <a:off x="329785" y="112297"/>
            <a:ext cx="6927358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PHEDS –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Comparativa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porcentaje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de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uso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1" name="13 Rectángulo">
            <a:extLst>
              <a:ext uri="{FF2B5EF4-FFF2-40B4-BE49-F238E27FC236}">
                <a16:creationId xmlns:a16="http://schemas.microsoft.com/office/drawing/2014/main" id="{EDCA152C-CBE6-F466-D564-5EA2AC9C9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69076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s-MX" altLang="es-MX" sz="1000" dirty="0">
                <a:latin typeface="Montserrat" pitchFamily="2" charset="0"/>
              </a:rPr>
              <a:t>Fuente: https://analiticos.imss.gob.mx/#/site/DIDT/views/MonitoreoSIMFHistorialClnico/Cifrasdeuso?:iid=1</a:t>
            </a:r>
          </a:p>
        </p:txBody>
      </p:sp>
      <p:sp>
        <p:nvSpPr>
          <p:cNvPr id="4" name="Rectángulo 2">
            <a:extLst>
              <a:ext uri="{FF2B5EF4-FFF2-40B4-BE49-F238E27FC236}">
                <a16:creationId xmlns:a16="http://schemas.microsoft.com/office/drawing/2014/main" id="{0280A348-9D2D-4DAE-39DB-C0583DD924F7}"/>
              </a:ext>
            </a:extLst>
          </p:cNvPr>
          <p:cNvSpPr/>
          <p:nvPr/>
        </p:nvSpPr>
        <p:spPr bwMode="white">
          <a:xfrm>
            <a:off x="277734" y="1865937"/>
            <a:ext cx="7126941" cy="806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graphicFrame>
        <p:nvGraphicFramePr>
          <p:cNvPr id="5" name="Gráfico 11">
            <a:extLst>
              <a:ext uri="{FF2B5EF4-FFF2-40B4-BE49-F238E27FC236}">
                <a16:creationId xmlns:a16="http://schemas.microsoft.com/office/drawing/2014/main" id="{F57FA13B-F887-C6E2-FE1C-9F2A4AA66B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992333"/>
              </p:ext>
            </p:extLst>
          </p:nvPr>
        </p:nvGraphicFramePr>
        <p:xfrm>
          <a:off x="453096" y="2002971"/>
          <a:ext cx="3639934" cy="362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Gráfico 11">
            <a:extLst>
              <a:ext uri="{FF2B5EF4-FFF2-40B4-BE49-F238E27FC236}">
                <a16:creationId xmlns:a16="http://schemas.microsoft.com/office/drawing/2014/main" id="{D8572FE3-7D8D-B2C4-0B77-96A5AB600D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8641062"/>
              </p:ext>
            </p:extLst>
          </p:nvPr>
        </p:nvGraphicFramePr>
        <p:xfrm>
          <a:off x="4268392" y="2002970"/>
          <a:ext cx="3639934" cy="362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áfico 11">
            <a:extLst>
              <a:ext uri="{FF2B5EF4-FFF2-40B4-BE49-F238E27FC236}">
                <a16:creationId xmlns:a16="http://schemas.microsoft.com/office/drawing/2014/main" id="{AED94533-B87F-65CD-00AA-D83AC6F768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4335394"/>
              </p:ext>
            </p:extLst>
          </p:nvPr>
        </p:nvGraphicFramePr>
        <p:xfrm>
          <a:off x="8083688" y="2002970"/>
          <a:ext cx="3639934" cy="362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Google Shape;106;p3">
            <a:extLst>
              <a:ext uri="{FF2B5EF4-FFF2-40B4-BE49-F238E27FC236}">
                <a16:creationId xmlns:a16="http://schemas.microsoft.com/office/drawing/2014/main" id="{7E8F8F60-28B4-551A-CEDF-CD69A0E3E48A}"/>
              </a:ext>
            </a:extLst>
          </p:cNvPr>
          <p:cNvSpPr txBox="1">
            <a:spLocks/>
          </p:cNvSpPr>
          <p:nvPr/>
        </p:nvSpPr>
        <p:spPr>
          <a:xfrm>
            <a:off x="8548176" y="1404920"/>
            <a:ext cx="2710958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Urgencias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0" name="Google Shape;106;p3">
            <a:extLst>
              <a:ext uri="{FF2B5EF4-FFF2-40B4-BE49-F238E27FC236}">
                <a16:creationId xmlns:a16="http://schemas.microsoft.com/office/drawing/2014/main" id="{1F7A734C-92A2-4E4B-7601-B9ED25B4BDB6}"/>
              </a:ext>
            </a:extLst>
          </p:cNvPr>
          <p:cNvSpPr txBox="1">
            <a:spLocks/>
          </p:cNvSpPr>
          <p:nvPr/>
        </p:nvSpPr>
        <p:spPr>
          <a:xfrm>
            <a:off x="4740521" y="1404920"/>
            <a:ext cx="2710958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Quirúrgico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2" name="Google Shape;106;p3">
            <a:extLst>
              <a:ext uri="{FF2B5EF4-FFF2-40B4-BE49-F238E27FC236}">
                <a16:creationId xmlns:a16="http://schemas.microsoft.com/office/drawing/2014/main" id="{D2BAE6A3-2710-9081-BEDD-3555603B935A}"/>
              </a:ext>
            </a:extLst>
          </p:cNvPr>
          <p:cNvSpPr txBox="1">
            <a:spLocks/>
          </p:cNvSpPr>
          <p:nvPr/>
        </p:nvSpPr>
        <p:spPr>
          <a:xfrm>
            <a:off x="742872" y="1382244"/>
            <a:ext cx="2710958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Hospital</a:t>
            </a:r>
          </a:p>
        </p:txBody>
      </p:sp>
      <p:sp>
        <p:nvSpPr>
          <p:cNvPr id="7" name="CuadroTexto 4">
            <a:extLst>
              <a:ext uri="{FF2B5EF4-FFF2-40B4-BE49-F238E27FC236}">
                <a16:creationId xmlns:a16="http://schemas.microsoft.com/office/drawing/2014/main" id="{905404C3-6BD3-68DD-754C-48D7CA0F9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4425" y="6287686"/>
            <a:ext cx="5289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Indicador: &gt;= 90% y &lt;= 100%</a:t>
            </a:r>
          </a:p>
        </p:txBody>
      </p:sp>
    </p:spTree>
    <p:extLst>
      <p:ext uri="{BB962C8B-B14F-4D97-AF65-F5344CB8AC3E}">
        <p14:creationId xmlns:p14="http://schemas.microsoft.com/office/powerpoint/2010/main" val="3507247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/>
          <p:cNvSpPr txBox="1">
            <a:spLocks/>
          </p:cNvSpPr>
          <p:nvPr/>
        </p:nvSpPr>
        <p:spPr>
          <a:xfrm>
            <a:off x="0" y="746528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Porcentaje de uso marzo 2025 (comparativo MOCE-SIMOC)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BF070304-5331-3E71-39A7-89784239815B}"/>
              </a:ext>
            </a:extLst>
          </p:cNvPr>
          <p:cNvSpPr txBox="1">
            <a:spLocks/>
          </p:cNvSpPr>
          <p:nvPr/>
        </p:nvSpPr>
        <p:spPr>
          <a:xfrm>
            <a:off x="0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Expediente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Clínico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Electrónico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1" name="13 Rectángulo">
            <a:extLst>
              <a:ext uri="{FF2B5EF4-FFF2-40B4-BE49-F238E27FC236}">
                <a16:creationId xmlns:a16="http://schemas.microsoft.com/office/drawing/2014/main" id="{6572C0B7-7A2B-A712-BD63-E45DB1C8B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7352"/>
            <a:ext cx="66896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altLang="es-MX" sz="1000" dirty="0">
                <a:latin typeface="Montserrat" pitchFamily="2" charset="0"/>
              </a:rPr>
              <a:t>https://analiticos.imss.gob.mx/#/site/DIDT/views/IndicadoresUsoyAdopcinDIDT/DetalleUnidad2?:iid=1</a:t>
            </a:r>
          </a:p>
        </p:txBody>
      </p:sp>
      <p:graphicFrame>
        <p:nvGraphicFramePr>
          <p:cNvPr id="12" name="11 Tabla">
            <a:extLst>
              <a:ext uri="{FF2B5EF4-FFF2-40B4-BE49-F238E27FC236}">
                <a16:creationId xmlns:a16="http://schemas.microsoft.com/office/drawing/2014/main" id="{DD22A107-2107-EAC7-B005-60E5382195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775996"/>
              </p:ext>
            </p:extLst>
          </p:nvPr>
        </p:nvGraphicFramePr>
        <p:xfrm>
          <a:off x="254757" y="1440206"/>
          <a:ext cx="10273410" cy="4156561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089326">
                  <a:extLst>
                    <a:ext uri="{9D8B030D-6E8A-4147-A177-3AD203B41FA5}">
                      <a16:colId xmlns:a16="http://schemas.microsoft.com/office/drawing/2014/main" val="2129004534"/>
                    </a:ext>
                  </a:extLst>
                </a:gridCol>
                <a:gridCol w="1796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6021">
                  <a:extLst>
                    <a:ext uri="{9D8B030D-6E8A-4147-A177-3AD203B41FA5}">
                      <a16:colId xmlns:a16="http://schemas.microsoft.com/office/drawing/2014/main" val="498620536"/>
                    </a:ext>
                  </a:extLst>
                </a:gridCol>
                <a:gridCol w="1796021">
                  <a:extLst>
                    <a:ext uri="{9D8B030D-6E8A-4147-A177-3AD203B41FA5}">
                      <a16:colId xmlns:a16="http://schemas.microsoft.com/office/drawing/2014/main" val="10667741"/>
                    </a:ext>
                  </a:extLst>
                </a:gridCol>
                <a:gridCol w="1796021">
                  <a:extLst>
                    <a:ext uri="{9D8B030D-6E8A-4147-A177-3AD203B41FA5}">
                      <a16:colId xmlns:a16="http://schemas.microsoft.com/office/drawing/2014/main" val="2044763922"/>
                    </a:ext>
                  </a:extLst>
                </a:gridCol>
              </a:tblGrid>
              <a:tr h="30171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kern="1200" baseline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  <a:endParaRPr lang="es-MX" sz="1400" b="1" kern="1200" baseline="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TABLERO ANALITICOS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339557"/>
                  </a:ext>
                </a:extLst>
              </a:tr>
              <a:tr h="64048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kern="1200" baseline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68573" marR="68573" marT="0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A</a:t>
                      </a:r>
                    </a:p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Consultas ECE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B</a:t>
                      </a:r>
                    </a:p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Consultas SIMOC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% Uso de Consultas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(A/B)*100</a:t>
                      </a:r>
                    </a:p>
                    <a:p>
                      <a:pPr algn="ctr" rtl="0" fontAlgn="ctr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% Uso </a:t>
                      </a:r>
                      <a:r>
                        <a:rPr lang="es-MX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Uso</a:t>
                      </a:r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 de Consultas Alterno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(B/A)*100</a:t>
                      </a:r>
                    </a:p>
                    <a:p>
                      <a:pPr algn="ctr" rtl="0" fontAlgn="ctr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Times New Roman"/>
                        </a:rPr>
                        <a:t>HGSMF 6 Acaponeta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106.10%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94.25%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Times New Roman"/>
                        </a:rPr>
                        <a:t>HGSMF 8 Tuxpan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116.17%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86.08%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030480"/>
                  </a:ext>
                </a:extLst>
              </a:tr>
              <a:tr h="430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Times New Roman"/>
                        </a:rPr>
                        <a:t>HGSMF 15 Las Varas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98.85%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101.17%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37472"/>
                  </a:ext>
                </a:extLst>
              </a:tr>
              <a:tr h="3547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Times New Roman"/>
                        </a:rPr>
                        <a:t>HGZ 1 Tepic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15,204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12,964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117.28%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85.27%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435034"/>
                  </a:ext>
                </a:extLst>
              </a:tr>
              <a:tr h="3547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Times New Roman"/>
                        </a:rPr>
                        <a:t>HGZ 33 Bahía de B.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8,945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8,082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110.68%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90.35%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742272"/>
                  </a:ext>
                </a:extLst>
              </a:tr>
              <a:tr h="4247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Times New Roman"/>
                        </a:rPr>
                        <a:t>HGZMF 10 S. Ixcuintla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2,471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1,823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135.55%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73.78%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3271380"/>
                  </a:ext>
                </a:extLst>
              </a:tr>
              <a:tr h="3547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Times New Roman"/>
                        </a:rPr>
                        <a:t>UMAA No. 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1,403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1,489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94.22%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106.13%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1051"/>
                  </a:ext>
                </a:extLst>
              </a:tr>
              <a:tr h="392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Times New Roman"/>
                        </a:rPr>
                        <a:t>Totales</a:t>
                      </a:r>
                      <a:endParaRPr lang="es-MX" sz="1400" b="1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29,126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25,399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114.67%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87.20%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2428"/>
                  </a:ext>
                </a:extLst>
              </a:tr>
            </a:tbl>
          </a:graphicData>
        </a:graphic>
      </p:graphicFrame>
      <p:sp>
        <p:nvSpPr>
          <p:cNvPr id="13" name="CuadroTexto 4">
            <a:extLst>
              <a:ext uri="{FF2B5EF4-FFF2-40B4-BE49-F238E27FC236}">
                <a16:creationId xmlns:a16="http://schemas.microsoft.com/office/drawing/2014/main" id="{673B3484-8203-9C32-2BB6-44BA0A618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897" y="5772918"/>
            <a:ext cx="43462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Fecha de actualización: 18/04/2025</a:t>
            </a:r>
          </a:p>
        </p:txBody>
      </p:sp>
      <p:graphicFrame>
        <p:nvGraphicFramePr>
          <p:cNvPr id="3" name="11 Tabla">
            <a:extLst>
              <a:ext uri="{FF2B5EF4-FFF2-40B4-BE49-F238E27FC236}">
                <a16:creationId xmlns:a16="http://schemas.microsoft.com/office/drawing/2014/main" id="{A44B3214-3D7B-FCC4-1940-B2538CCC0A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324502"/>
              </p:ext>
            </p:extLst>
          </p:nvPr>
        </p:nvGraphicFramePr>
        <p:xfrm>
          <a:off x="10686096" y="1441356"/>
          <a:ext cx="1317116" cy="4156561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317116">
                  <a:extLst>
                    <a:ext uri="{9D8B030D-6E8A-4147-A177-3AD203B41FA5}">
                      <a16:colId xmlns:a16="http://schemas.microsoft.com/office/drawing/2014/main" val="2044763922"/>
                    </a:ext>
                  </a:extLst>
                </a:gridCol>
              </a:tblGrid>
              <a:tr h="3017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Enero 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339557"/>
                  </a:ext>
                </a:extLst>
              </a:tr>
              <a:tr h="6404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% Uso </a:t>
                      </a:r>
                      <a:r>
                        <a:rPr lang="es-MX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Uso</a:t>
                      </a:r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 de Consultas (B/A)*100</a:t>
                      </a:r>
                    </a:p>
                    <a:p>
                      <a:pPr algn="ctr" rtl="0" fontAlgn="ctr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96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102.40%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96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91.95%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030480"/>
                  </a:ext>
                </a:extLst>
              </a:tr>
              <a:tr h="43096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97.20%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37472"/>
                  </a:ext>
                </a:extLst>
              </a:tr>
              <a:tr h="35476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84.00%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435034"/>
                  </a:ext>
                </a:extLst>
              </a:tr>
              <a:tr h="35476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91.98%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742272"/>
                  </a:ext>
                </a:extLst>
              </a:tr>
              <a:tr h="42471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81.55%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3271380"/>
                  </a:ext>
                </a:extLst>
              </a:tr>
              <a:tr h="35476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106.46%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1051"/>
                  </a:ext>
                </a:extLst>
              </a:tr>
              <a:tr h="39286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87.94%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2428"/>
                  </a:ext>
                </a:extLst>
              </a:tr>
            </a:tbl>
          </a:graphicData>
        </a:graphic>
      </p:graphicFrame>
      <p:sp>
        <p:nvSpPr>
          <p:cNvPr id="4" name="CuadroTexto 4">
            <a:extLst>
              <a:ext uri="{FF2B5EF4-FFF2-40B4-BE49-F238E27FC236}">
                <a16:creationId xmlns:a16="http://schemas.microsoft.com/office/drawing/2014/main" id="{081B55A8-F32B-D8BF-915F-DAAB0DF2C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9525" y="5774073"/>
            <a:ext cx="5289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Indicador: &gt;= 90% y &lt;= 100%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2EDE84F5-3C9F-4437-E10C-1CD153CC4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B4EF498C-B3E8-6C1F-D053-DE27BC781ADB}"/>
              </a:ext>
            </a:extLst>
          </p:cNvPr>
          <p:cNvSpPr txBox="1">
            <a:spLocks/>
          </p:cNvSpPr>
          <p:nvPr/>
        </p:nvSpPr>
        <p:spPr>
          <a:xfrm>
            <a:off x="644572" y="746528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OOAD Nayarit – marzo 2025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6F047560-0207-C772-CDCA-A1730B7CF9E5}"/>
              </a:ext>
            </a:extLst>
          </p:cNvPr>
          <p:cNvSpPr txBox="1">
            <a:spLocks/>
          </p:cNvSpPr>
          <p:nvPr/>
        </p:nvSpPr>
        <p:spPr>
          <a:xfrm>
            <a:off x="644572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Incapacidad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electrónica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13 Rectángulo">
            <a:extLst>
              <a:ext uri="{FF2B5EF4-FFF2-40B4-BE49-F238E27FC236}">
                <a16:creationId xmlns:a16="http://schemas.microsoft.com/office/drawing/2014/main" id="{E8BD1A64-0934-C009-1A31-5277EB70A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7352"/>
            <a:ext cx="5900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altLang="es-MX" sz="1000" dirty="0">
                <a:latin typeface="Montserrat" pitchFamily="2" charset="0"/>
              </a:rPr>
              <a:t>https://analiticos.imss.gob.mx/#/site/DPES/views/IncapacidadesExpedidas/DetalleUnidad</a:t>
            </a:r>
          </a:p>
        </p:txBody>
      </p:sp>
      <p:sp>
        <p:nvSpPr>
          <p:cNvPr id="4" name="CuadroTexto 4">
            <a:extLst>
              <a:ext uri="{FF2B5EF4-FFF2-40B4-BE49-F238E27FC236}">
                <a16:creationId xmlns:a16="http://schemas.microsoft.com/office/drawing/2014/main" id="{A4958B50-8B8A-429F-CA63-F8F9EFDD5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892" y="6258798"/>
            <a:ext cx="38014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Fecha de extracción: 20/04/2025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178351-BF2B-45D5-B0FE-759601AAF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49" y="1275212"/>
            <a:ext cx="10598046" cy="482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37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7F217BDC-C6D3-D548-BDCF-061AB6829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54887A91-D0D2-414D-334F-AC3F024A2BC5}"/>
              </a:ext>
            </a:extLst>
          </p:cNvPr>
          <p:cNvSpPr txBox="1">
            <a:spLocks/>
          </p:cNvSpPr>
          <p:nvPr/>
        </p:nvSpPr>
        <p:spPr>
          <a:xfrm>
            <a:off x="794474" y="746528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1er Nivel - marzo 2025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E4389783-2B97-039D-DBB3-56F839AE959A}"/>
              </a:ext>
            </a:extLst>
          </p:cNvPr>
          <p:cNvSpPr txBox="1">
            <a:spLocks/>
          </p:cNvSpPr>
          <p:nvPr/>
        </p:nvSpPr>
        <p:spPr>
          <a:xfrm>
            <a:off x="794474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Incapacidad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Electrónica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13 Rectángulo">
            <a:extLst>
              <a:ext uri="{FF2B5EF4-FFF2-40B4-BE49-F238E27FC236}">
                <a16:creationId xmlns:a16="http://schemas.microsoft.com/office/drawing/2014/main" id="{BFC1BE5D-E22E-F218-65F1-3D907A761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7352"/>
            <a:ext cx="5900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altLang="es-MX" sz="1000" dirty="0">
                <a:latin typeface="Montserrat" pitchFamily="2" charset="0"/>
              </a:rPr>
              <a:t>https://analiticos.imss.gob.mx/#/site/DPES/views/IncapacidadesExpedidas/DetalleUnidad</a:t>
            </a:r>
          </a:p>
        </p:txBody>
      </p:sp>
      <p:graphicFrame>
        <p:nvGraphicFramePr>
          <p:cNvPr id="7" name="13 Tabla">
            <a:extLst>
              <a:ext uri="{FF2B5EF4-FFF2-40B4-BE49-F238E27FC236}">
                <a16:creationId xmlns:a16="http://schemas.microsoft.com/office/drawing/2014/main" id="{5725C639-7312-824C-C06E-67B546618D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632360"/>
              </p:ext>
            </p:extLst>
          </p:nvPr>
        </p:nvGraphicFramePr>
        <p:xfrm>
          <a:off x="389747" y="1387878"/>
          <a:ext cx="8528782" cy="837091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692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1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1538">
                  <a:extLst>
                    <a:ext uri="{9D8B030D-6E8A-4147-A177-3AD203B41FA5}">
                      <a16:colId xmlns:a16="http://schemas.microsoft.com/office/drawing/2014/main" val="662204128"/>
                    </a:ext>
                  </a:extLst>
                </a:gridCol>
              </a:tblGrid>
              <a:tr h="3038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Total de Incapacidades expedidas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Electrónicas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Manuales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% Expedición electrónica Marzo 25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197"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11,312</a:t>
                      </a:r>
                      <a:endParaRPr lang="es-MX" sz="2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10,727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585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94.83%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a 5">
            <a:extLst>
              <a:ext uri="{FF2B5EF4-FFF2-40B4-BE49-F238E27FC236}">
                <a16:creationId xmlns:a16="http://schemas.microsoft.com/office/drawing/2014/main" id="{FCDE48A6-9954-52AA-D816-05B2117F92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386151"/>
              </p:ext>
            </p:extLst>
          </p:nvPr>
        </p:nvGraphicFramePr>
        <p:xfrm>
          <a:off x="1121960" y="2451072"/>
          <a:ext cx="4719268" cy="28484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5260">
                  <a:extLst>
                    <a:ext uri="{9D8B030D-6E8A-4147-A177-3AD203B41FA5}">
                      <a16:colId xmlns:a16="http://schemas.microsoft.com/office/drawing/2014/main" val="1867268339"/>
                    </a:ext>
                  </a:extLst>
                </a:gridCol>
                <a:gridCol w="1304008">
                  <a:extLst>
                    <a:ext uri="{9D8B030D-6E8A-4147-A177-3AD203B41FA5}">
                      <a16:colId xmlns:a16="http://schemas.microsoft.com/office/drawing/2014/main" val="1868098650"/>
                    </a:ext>
                  </a:extLst>
                </a:gridCol>
              </a:tblGrid>
              <a:tr h="2429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%  </a:t>
                      </a:r>
                      <a:r>
                        <a:rPr lang="es-MX" sz="16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Exp</a:t>
                      </a:r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 Electrónica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386848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12 AUTÁN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344428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11 YAGO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692549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21 PIMIENTILLO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05094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20 C.F.E.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97.83%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83637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U.M.F. No. 15 LAS VARAS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97.78%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0487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5 TEPIC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97.66%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242888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U.M.F. No. 10 SANTIAGO IXCUINT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97.33%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258962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it-IT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27 San Jose del Valle, Nayarit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96.92%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447419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9 RUíZ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96.63%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2833631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24 TEPIC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96.48%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52349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22 SAN JUAN DE ABAJO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96.30%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543813"/>
                  </a:ext>
                </a:extLst>
              </a:tr>
            </a:tbl>
          </a:graphicData>
        </a:graphic>
      </p:graphicFrame>
      <p:graphicFrame>
        <p:nvGraphicFramePr>
          <p:cNvPr id="9" name="Tabla 6">
            <a:extLst>
              <a:ext uri="{FF2B5EF4-FFF2-40B4-BE49-F238E27FC236}">
                <a16:creationId xmlns:a16="http://schemas.microsoft.com/office/drawing/2014/main" id="{D88CFDBB-23DF-DD60-9BF0-076A9770E1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905250"/>
              </p:ext>
            </p:extLst>
          </p:nvPr>
        </p:nvGraphicFramePr>
        <p:xfrm>
          <a:off x="6096000" y="2469510"/>
          <a:ext cx="4856874" cy="33809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8808">
                  <a:extLst>
                    <a:ext uri="{9D8B030D-6E8A-4147-A177-3AD203B41FA5}">
                      <a16:colId xmlns:a16="http://schemas.microsoft.com/office/drawing/2014/main" val="2948704809"/>
                    </a:ext>
                  </a:extLst>
                </a:gridCol>
                <a:gridCol w="1338066">
                  <a:extLst>
                    <a:ext uri="{9D8B030D-6E8A-4147-A177-3AD203B41FA5}">
                      <a16:colId xmlns:a16="http://schemas.microsoft.com/office/drawing/2014/main" val="3298672276"/>
                    </a:ext>
                  </a:extLst>
                </a:gridCol>
              </a:tblGrid>
              <a:tr h="23415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Unidad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%  </a:t>
                      </a:r>
                      <a:r>
                        <a:rPr lang="es-MX" sz="1600" b="1" u="none" strike="noStrike" dirty="0" err="1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Exp</a:t>
                      </a:r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. </a:t>
                      </a:r>
                      <a:r>
                        <a:rPr lang="es-MX" sz="1600" b="1" u="none" strike="noStrike" dirty="0" err="1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Electónica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289308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17 AHUACATLÁN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94.92%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766209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25 TEPIC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93.60%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1893121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U.M.F. No. 6 ACAPONETA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93.06%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7100966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19 MEZCALES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92.77%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391143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13 SAN BLáS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92.68%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036756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18 IXTLAN DEL RíO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91.53%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5355617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 FRANCISCO I. MADERO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90.98%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725701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3 EL CORA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90.91%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073495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7 TECUALA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90.62%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9793846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26 XALISCO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90.38%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891875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14 COMPOSTELA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89.07%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2203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16 LA PEÑITA DE JALTEMBA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88.89%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9923949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U.M.F. No. 8 TUXPAN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87.60%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787407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4 VILLA HIDALGO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87.10%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5943481"/>
                  </a:ext>
                </a:extLst>
              </a:tr>
            </a:tbl>
          </a:graphicData>
        </a:graphic>
      </p:graphicFrame>
      <p:sp>
        <p:nvSpPr>
          <p:cNvPr id="4" name="CuadroTexto 4">
            <a:extLst>
              <a:ext uri="{FF2B5EF4-FFF2-40B4-BE49-F238E27FC236}">
                <a16:creationId xmlns:a16="http://schemas.microsoft.com/office/drawing/2014/main" id="{06D49ED3-95B5-2471-942C-6A99F09AF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4614" y="6290458"/>
            <a:ext cx="5289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Indicador: &gt;= 90%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DDCCD14-614C-9175-31AE-CF5E22AE7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890043"/>
              </p:ext>
            </p:extLst>
          </p:nvPr>
        </p:nvGraphicFramePr>
        <p:xfrm>
          <a:off x="9037820" y="1387878"/>
          <a:ext cx="2818772" cy="837091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818772">
                  <a:extLst>
                    <a:ext uri="{9D8B030D-6E8A-4147-A177-3AD203B41FA5}">
                      <a16:colId xmlns:a16="http://schemas.microsoft.com/office/drawing/2014/main" val="1557044335"/>
                    </a:ext>
                  </a:extLst>
                </a:gridCol>
              </a:tblGrid>
              <a:tr h="30380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% Expedición electrónica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Feb 25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237971"/>
                  </a:ext>
                </a:extLst>
              </a:tr>
              <a:tr h="3081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95.94%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2074675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81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F45172B9-8EC4-85C2-771F-13C71A12C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5792044A-B530-5182-DF85-0474881CACEE}"/>
              </a:ext>
            </a:extLst>
          </p:cNvPr>
          <p:cNvSpPr txBox="1">
            <a:spLocks/>
          </p:cNvSpPr>
          <p:nvPr/>
        </p:nvSpPr>
        <p:spPr>
          <a:xfrm>
            <a:off x="869428" y="746528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2do Nivel – marzo 2025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378AEC3B-1DDB-2008-E529-48D650C6FAE7}"/>
              </a:ext>
            </a:extLst>
          </p:cNvPr>
          <p:cNvSpPr txBox="1">
            <a:spLocks/>
          </p:cNvSpPr>
          <p:nvPr/>
        </p:nvSpPr>
        <p:spPr>
          <a:xfrm>
            <a:off x="869428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Incapacidad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Electrónica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aphicFrame>
        <p:nvGraphicFramePr>
          <p:cNvPr id="4" name="13 Tabla">
            <a:extLst>
              <a:ext uri="{FF2B5EF4-FFF2-40B4-BE49-F238E27FC236}">
                <a16:creationId xmlns:a16="http://schemas.microsoft.com/office/drawing/2014/main" id="{837CD677-9159-7A9B-DFA4-B8A337D653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723390"/>
              </p:ext>
            </p:extLst>
          </p:nvPr>
        </p:nvGraphicFramePr>
        <p:xfrm>
          <a:off x="1518672" y="1598380"/>
          <a:ext cx="9261011" cy="837091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044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3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9359">
                  <a:extLst>
                    <a:ext uri="{9D8B030D-6E8A-4147-A177-3AD203B41FA5}">
                      <a16:colId xmlns:a16="http://schemas.microsoft.com/office/drawing/2014/main" val="662204128"/>
                    </a:ext>
                  </a:extLst>
                </a:gridCol>
              </a:tblGrid>
              <a:tr h="3038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Total de Incapacidades expedidas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Electrónicas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Manuales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% Expedición electrónica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197"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2,172</a:t>
                      </a:r>
                      <a:endParaRPr lang="es-MX" sz="2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1,732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440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79.74%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13 Rectángulo">
            <a:extLst>
              <a:ext uri="{FF2B5EF4-FFF2-40B4-BE49-F238E27FC236}">
                <a16:creationId xmlns:a16="http://schemas.microsoft.com/office/drawing/2014/main" id="{E712B5B7-9FAD-DC6C-F2B3-C806A980F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7352"/>
            <a:ext cx="5900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altLang="es-MX" sz="1000" dirty="0">
                <a:latin typeface="Montserrat" pitchFamily="2" charset="0"/>
              </a:rPr>
              <a:t>https://analiticos.imss.gob.mx/#/site/DPES/views/IncapacidadesExpedidas/DetalleUnidad</a:t>
            </a:r>
          </a:p>
        </p:txBody>
      </p:sp>
      <p:graphicFrame>
        <p:nvGraphicFramePr>
          <p:cNvPr id="10" name="Tabla 5">
            <a:extLst>
              <a:ext uri="{FF2B5EF4-FFF2-40B4-BE49-F238E27FC236}">
                <a16:creationId xmlns:a16="http://schemas.microsoft.com/office/drawing/2014/main" id="{BB68ADCD-D186-2988-BE65-06C98EC62D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8196"/>
              </p:ext>
            </p:extLst>
          </p:nvPr>
        </p:nvGraphicFramePr>
        <p:xfrm>
          <a:off x="1175657" y="2836650"/>
          <a:ext cx="9947043" cy="2707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9598">
                  <a:extLst>
                    <a:ext uri="{9D8B030D-6E8A-4147-A177-3AD203B41FA5}">
                      <a16:colId xmlns:a16="http://schemas.microsoft.com/office/drawing/2014/main" val="1867268339"/>
                    </a:ext>
                  </a:extLst>
                </a:gridCol>
                <a:gridCol w="2084342">
                  <a:extLst>
                    <a:ext uri="{9D8B030D-6E8A-4147-A177-3AD203B41FA5}">
                      <a16:colId xmlns:a16="http://schemas.microsoft.com/office/drawing/2014/main" val="840503007"/>
                    </a:ext>
                  </a:extLst>
                </a:gridCol>
                <a:gridCol w="2042499">
                  <a:extLst>
                    <a:ext uri="{9D8B030D-6E8A-4147-A177-3AD203B41FA5}">
                      <a16:colId xmlns:a16="http://schemas.microsoft.com/office/drawing/2014/main" val="3546885614"/>
                    </a:ext>
                  </a:extLst>
                </a:gridCol>
                <a:gridCol w="1590302">
                  <a:extLst>
                    <a:ext uri="{9D8B030D-6E8A-4147-A177-3AD203B41FA5}">
                      <a16:colId xmlns:a16="http://schemas.microsoft.com/office/drawing/2014/main" val="1868098650"/>
                    </a:ext>
                  </a:extLst>
                </a:gridCol>
                <a:gridCol w="1590302">
                  <a:extLst>
                    <a:ext uri="{9D8B030D-6E8A-4147-A177-3AD203B41FA5}">
                      <a16:colId xmlns:a16="http://schemas.microsoft.com/office/drawing/2014/main" val="1898586720"/>
                    </a:ext>
                  </a:extLst>
                </a:gridCol>
              </a:tblGrid>
              <a:tr h="2429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Dic</a:t>
                      </a:r>
                    </a:p>
                    <a:p>
                      <a:pPr algn="ctr" fontAlgn="b"/>
                      <a:r>
                        <a:rPr lang="es-MX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Ene</a:t>
                      </a:r>
                    </a:p>
                    <a:p>
                      <a:pPr algn="ctr" fontAlgn="b"/>
                      <a:r>
                        <a:rPr lang="es-MX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Feb</a:t>
                      </a:r>
                    </a:p>
                    <a:p>
                      <a:pPr algn="ctr" fontAlgn="b"/>
                      <a:r>
                        <a:rPr lang="es-MX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Marzo</a:t>
                      </a:r>
                    </a:p>
                    <a:p>
                      <a:pPr algn="ctr" fontAlgn="b"/>
                      <a:r>
                        <a:rPr lang="es-MX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386848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H. G. Z. 1 TEPIC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90.41%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93.61%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90.31%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92.55%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344428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A. A.  NO. 28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20.42%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89.5%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86.62%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91.37%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05094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H. G. S. 8 TUXPAN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79.69%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86.05%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68.18%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86.11%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187485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HGZ No. 33 Bahía de B.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46.70%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60.98%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68.72%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68.92%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7181562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H. G. Z. 10 SANTIAGO IXC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60.49%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77.71%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67.31%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68.50%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066401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H. G. S. 15 LAS VARAS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78.75%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79.78%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67.82%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67.80%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48796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H. G. S. 6 ACAPONETA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66.67%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62.24%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62.50%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687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20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20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65.40%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20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78.50%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20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77.65%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20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79.74%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581871"/>
                  </a:ext>
                </a:extLst>
              </a:tr>
            </a:tbl>
          </a:graphicData>
        </a:graphic>
      </p:graphicFrame>
      <p:sp>
        <p:nvSpPr>
          <p:cNvPr id="3" name="CuadroTexto 4">
            <a:extLst>
              <a:ext uri="{FF2B5EF4-FFF2-40B4-BE49-F238E27FC236}">
                <a16:creationId xmlns:a16="http://schemas.microsoft.com/office/drawing/2014/main" id="{BF8CFEED-4B6B-E7E9-B44C-B24B90453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4614" y="6290458"/>
            <a:ext cx="5289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Indicador: &gt;= 90%</a:t>
            </a:r>
          </a:p>
        </p:txBody>
      </p:sp>
    </p:spTree>
    <p:extLst>
      <p:ext uri="{BB962C8B-B14F-4D97-AF65-F5344CB8AC3E}">
        <p14:creationId xmlns:p14="http://schemas.microsoft.com/office/powerpoint/2010/main" val="1232847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4B81D245-5A5B-387B-10EE-220988CEF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B8DAEC25-C7FE-E861-81DB-ED82382D5CBF}"/>
              </a:ext>
            </a:extLst>
          </p:cNvPr>
          <p:cNvSpPr txBox="1">
            <a:spLocks/>
          </p:cNvSpPr>
          <p:nvPr/>
        </p:nvSpPr>
        <p:spPr>
          <a:xfrm>
            <a:off x="869428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Incapacidad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Electrónica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aphicFrame>
        <p:nvGraphicFramePr>
          <p:cNvPr id="3" name="Gráfico 1">
            <a:extLst>
              <a:ext uri="{FF2B5EF4-FFF2-40B4-BE49-F238E27FC236}">
                <a16:creationId xmlns:a16="http://schemas.microsoft.com/office/drawing/2014/main" id="{D8BA3484-3334-CB89-032E-638E2B1B5F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3976541"/>
              </p:ext>
            </p:extLst>
          </p:nvPr>
        </p:nvGraphicFramePr>
        <p:xfrm>
          <a:off x="207928" y="1139252"/>
          <a:ext cx="11319507" cy="4065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4">
            <a:extLst>
              <a:ext uri="{FF2B5EF4-FFF2-40B4-BE49-F238E27FC236}">
                <a16:creationId xmlns:a16="http://schemas.microsoft.com/office/drawing/2014/main" id="{6BDF9163-65C4-B6D6-09A6-41A3D027C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4614" y="6290458"/>
            <a:ext cx="5289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Indicador: &gt;= 90%</a:t>
            </a:r>
          </a:p>
        </p:txBody>
      </p:sp>
    </p:spTree>
    <p:extLst>
      <p:ext uri="{BB962C8B-B14F-4D97-AF65-F5344CB8AC3E}">
        <p14:creationId xmlns:p14="http://schemas.microsoft.com/office/powerpoint/2010/main" val="15645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E99D1EC0-F511-F23A-E4C4-275E838C7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764E5026-78AC-FD22-C1E1-F2CA146B641C}"/>
              </a:ext>
            </a:extLst>
          </p:cNvPr>
          <p:cNvSpPr txBox="1">
            <a:spLocks/>
          </p:cNvSpPr>
          <p:nvPr/>
        </p:nvSpPr>
        <p:spPr>
          <a:xfrm>
            <a:off x="629587" y="746528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Marzo 2025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29A15FF0-BB87-5D89-867B-B6F45D02E94D}"/>
              </a:ext>
            </a:extLst>
          </p:cNvPr>
          <p:cNvSpPr txBox="1">
            <a:spLocks/>
          </p:cNvSpPr>
          <p:nvPr/>
        </p:nvSpPr>
        <p:spPr>
          <a:xfrm>
            <a:off x="584617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Consulta Digital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aphicFrame>
        <p:nvGraphicFramePr>
          <p:cNvPr id="4" name="13 Tabla">
            <a:extLst>
              <a:ext uri="{FF2B5EF4-FFF2-40B4-BE49-F238E27FC236}">
                <a16:creationId xmlns:a16="http://schemas.microsoft.com/office/drawing/2014/main" id="{C6B1CF25-8213-584E-A24D-181D7B56F0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659700"/>
              </p:ext>
            </p:extLst>
          </p:nvPr>
        </p:nvGraphicFramePr>
        <p:xfrm>
          <a:off x="1428750" y="1597730"/>
          <a:ext cx="9334500" cy="959011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243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9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1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8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 de Consultas realizadas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Meta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% Cumplimiento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197"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1,828</a:t>
                      </a:r>
                      <a:endParaRPr lang="es-MX" sz="2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2,520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72.5%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24F4301D-D3EC-64DF-6D09-7091957F3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069020"/>
              </p:ext>
            </p:extLst>
          </p:nvPr>
        </p:nvGraphicFramePr>
        <p:xfrm>
          <a:off x="1045030" y="2899214"/>
          <a:ext cx="10203544" cy="2828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53355">
                  <a:extLst>
                    <a:ext uri="{9D8B030D-6E8A-4147-A177-3AD203B41FA5}">
                      <a16:colId xmlns:a16="http://schemas.microsoft.com/office/drawing/2014/main" val="1867268339"/>
                    </a:ext>
                  </a:extLst>
                </a:gridCol>
                <a:gridCol w="1106577">
                  <a:extLst>
                    <a:ext uri="{9D8B030D-6E8A-4147-A177-3AD203B41FA5}">
                      <a16:colId xmlns:a16="http://schemas.microsoft.com/office/drawing/2014/main" val="1868098650"/>
                    </a:ext>
                  </a:extLst>
                </a:gridCol>
                <a:gridCol w="2042911">
                  <a:extLst>
                    <a:ext uri="{9D8B030D-6E8A-4147-A177-3AD203B41FA5}">
                      <a16:colId xmlns:a16="http://schemas.microsoft.com/office/drawing/2014/main" val="2539561891"/>
                    </a:ext>
                  </a:extLst>
                </a:gridCol>
                <a:gridCol w="1872668">
                  <a:extLst>
                    <a:ext uri="{9D8B030D-6E8A-4147-A177-3AD203B41FA5}">
                      <a16:colId xmlns:a16="http://schemas.microsoft.com/office/drawing/2014/main" val="1225816795"/>
                    </a:ext>
                  </a:extLst>
                </a:gridCol>
                <a:gridCol w="2128033">
                  <a:extLst>
                    <a:ext uri="{9D8B030D-6E8A-4147-A177-3AD203B41FA5}">
                      <a16:colId xmlns:a16="http://schemas.microsoft.com/office/drawing/2014/main" val="2405722238"/>
                    </a:ext>
                  </a:extLst>
                </a:gridCol>
              </a:tblGrid>
              <a:tr h="24298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Meta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Consultorios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Consultas realizadas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% Cumplimiento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386848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25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133.3%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344428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24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692549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HGZMF 10 S. Ixcuintla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05094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5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83637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HGSMF 6 Acaponeta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0487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27 San José del Valle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242888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26 Xalisco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258962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19 Mezcales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447419"/>
                  </a:ext>
                </a:extLst>
              </a:tr>
            </a:tbl>
          </a:graphicData>
        </a:graphic>
      </p:graphicFrame>
      <p:sp>
        <p:nvSpPr>
          <p:cNvPr id="8" name="13 Rectángulo">
            <a:extLst>
              <a:ext uri="{FF2B5EF4-FFF2-40B4-BE49-F238E27FC236}">
                <a16:creationId xmlns:a16="http://schemas.microsoft.com/office/drawing/2014/main" id="{575FACC4-04C3-D5D0-CCBF-E094317A9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7352"/>
            <a:ext cx="5900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altLang="es-MX" sz="1000" dirty="0">
                <a:latin typeface="Montserrat" pitchFamily="2" charset="0"/>
              </a:rPr>
              <a:t>https://analiticos.imss.gob.mx/#/site/DPES/views/IncapacidadesExpedidas/DetalleUnidad</a:t>
            </a:r>
          </a:p>
        </p:txBody>
      </p:sp>
    </p:spTree>
    <p:extLst>
      <p:ext uri="{BB962C8B-B14F-4D97-AF65-F5344CB8AC3E}">
        <p14:creationId xmlns:p14="http://schemas.microsoft.com/office/powerpoint/2010/main" val="2565551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3F7A8631-7813-52C2-BD1F-000DE349F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257F2DB2-187F-9B41-F5FF-74BBF0E3A7FB}"/>
              </a:ext>
            </a:extLst>
          </p:cNvPr>
          <p:cNvSpPr txBox="1">
            <a:spLocks/>
          </p:cNvSpPr>
          <p:nvPr/>
        </p:nvSpPr>
        <p:spPr>
          <a:xfrm>
            <a:off x="584617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Consulta Digital -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Comparativo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8" name="13 Rectángulo">
            <a:extLst>
              <a:ext uri="{FF2B5EF4-FFF2-40B4-BE49-F238E27FC236}">
                <a16:creationId xmlns:a16="http://schemas.microsoft.com/office/drawing/2014/main" id="{3AB32E1D-A3DD-2689-AF43-B682B0182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17472"/>
            <a:ext cx="5900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altLang="es-MX" sz="1000" dirty="0">
                <a:latin typeface="Montserrat" pitchFamily="2" charset="0"/>
              </a:rPr>
              <a:t>https://analiticos.imss.gob.mx/#/site/DPES/views/IncapacidadesExpedidas/DetalleUnidad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763101A-13AB-2C1A-4FA8-B2924E93D55B}"/>
              </a:ext>
            </a:extLst>
          </p:cNvPr>
          <p:cNvSpPr/>
          <p:nvPr/>
        </p:nvSpPr>
        <p:spPr bwMode="white">
          <a:xfrm>
            <a:off x="397689" y="1666538"/>
            <a:ext cx="7126941" cy="806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graphicFrame>
        <p:nvGraphicFramePr>
          <p:cNvPr id="7" name="Gráfico 11">
            <a:extLst>
              <a:ext uri="{FF2B5EF4-FFF2-40B4-BE49-F238E27FC236}">
                <a16:creationId xmlns:a16="http://schemas.microsoft.com/office/drawing/2014/main" id="{ED85AA16-E1E7-BCD4-A23B-E0DD8750DF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514728"/>
              </p:ext>
            </p:extLst>
          </p:nvPr>
        </p:nvGraphicFramePr>
        <p:xfrm>
          <a:off x="584617" y="1163940"/>
          <a:ext cx="10897849" cy="4027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1789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05A19E3C-34AF-09BD-A386-D8FDD75BF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29BBFFA0-50EB-E704-A118-EF4CCF7BBF72}"/>
              </a:ext>
            </a:extLst>
          </p:cNvPr>
          <p:cNvSpPr txBox="1">
            <a:spLocks/>
          </p:cNvSpPr>
          <p:nvPr/>
        </p:nvSpPr>
        <p:spPr>
          <a:xfrm>
            <a:off x="4811842" y="75844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Marzo 2025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2C53126D-7F6A-4717-B604-736865F6356D}"/>
              </a:ext>
            </a:extLst>
          </p:cNvPr>
          <p:cNvSpPr txBox="1">
            <a:spLocks/>
          </p:cNvSpPr>
          <p:nvPr/>
        </p:nvSpPr>
        <p:spPr>
          <a:xfrm>
            <a:off x="329784" y="112297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Historial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Clínico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aphicFrame>
        <p:nvGraphicFramePr>
          <p:cNvPr id="3" name="13 Tabla">
            <a:extLst>
              <a:ext uri="{FF2B5EF4-FFF2-40B4-BE49-F238E27FC236}">
                <a16:creationId xmlns:a16="http://schemas.microsoft.com/office/drawing/2014/main" id="{102E3D0C-D85E-F8AF-44EB-DFDF67F43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109507"/>
              </p:ext>
            </p:extLst>
          </p:nvPr>
        </p:nvGraphicFramePr>
        <p:xfrm>
          <a:off x="824457" y="638344"/>
          <a:ext cx="5965749" cy="450674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545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3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149">
                  <a:extLst>
                    <a:ext uri="{9D8B030D-6E8A-4147-A177-3AD203B41FA5}">
                      <a16:colId xmlns:a16="http://schemas.microsoft.com/office/drawing/2014/main" val="3780268101"/>
                    </a:ext>
                  </a:extLst>
                </a:gridCol>
              </a:tblGrid>
              <a:tr h="2237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 de Consultas realizadas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SIMF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ECE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PHEDS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95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13,956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10,754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1,135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2,067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a 5">
            <a:extLst>
              <a:ext uri="{FF2B5EF4-FFF2-40B4-BE49-F238E27FC236}">
                <a16:creationId xmlns:a16="http://schemas.microsoft.com/office/drawing/2014/main" id="{6C8AF8B2-C998-21F9-9378-994CE6FA15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191541"/>
              </p:ext>
            </p:extLst>
          </p:nvPr>
        </p:nvGraphicFramePr>
        <p:xfrm>
          <a:off x="824457" y="1214523"/>
          <a:ext cx="4856699" cy="44388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7088">
                  <a:extLst>
                    <a:ext uri="{9D8B030D-6E8A-4147-A177-3AD203B41FA5}">
                      <a16:colId xmlns:a16="http://schemas.microsoft.com/office/drawing/2014/main" val="1867268339"/>
                    </a:ext>
                  </a:extLst>
                </a:gridCol>
                <a:gridCol w="853204">
                  <a:extLst>
                    <a:ext uri="{9D8B030D-6E8A-4147-A177-3AD203B41FA5}">
                      <a16:colId xmlns:a16="http://schemas.microsoft.com/office/drawing/2014/main" val="1868098650"/>
                    </a:ext>
                  </a:extLst>
                </a:gridCol>
                <a:gridCol w="918835">
                  <a:extLst>
                    <a:ext uri="{9D8B030D-6E8A-4147-A177-3AD203B41FA5}">
                      <a16:colId xmlns:a16="http://schemas.microsoft.com/office/drawing/2014/main" val="3240194285"/>
                    </a:ext>
                  </a:extLst>
                </a:gridCol>
                <a:gridCol w="787572">
                  <a:extLst>
                    <a:ext uri="{9D8B030D-6E8A-4147-A177-3AD203B41FA5}">
                      <a16:colId xmlns:a16="http://schemas.microsoft.com/office/drawing/2014/main" val="147962800"/>
                    </a:ext>
                  </a:extLst>
                </a:gridCol>
              </a:tblGrid>
              <a:tr h="22053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1er Nivel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600" b="1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600" b="1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386848"/>
                  </a:ext>
                </a:extLst>
              </a:tr>
              <a:tr h="2429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Referencias SIMF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Consultas HC 1N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 Historial Clínico 1er Nivel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84037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HGSMF 6 Acaponeta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344428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HGSMF 8 Tuxpan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692549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HGSMF 15 Las Varas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05094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HGZMF 10 S. Ixcuintla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83637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 Fco. Madero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0487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4 Villa Hidalgo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242888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5 Tepic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258962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7 Tecuala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447419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9 Ruiz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2833631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12 Aután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52349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14 Compostela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543813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17 Ahuacatlán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5258976"/>
                  </a:ext>
                </a:extLst>
              </a:tr>
              <a:tr h="216644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18 Ixtlán Río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53529"/>
                  </a:ext>
                </a:extLst>
              </a:tr>
              <a:tr h="216644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19 Mezcales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709047"/>
                  </a:ext>
                </a:extLst>
              </a:tr>
              <a:tr h="216644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22 San Juan Abajo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4527517"/>
                  </a:ext>
                </a:extLst>
              </a:tr>
              <a:tr h="216644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24 Tepic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1,451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1,586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908805"/>
                  </a:ext>
                </a:extLst>
              </a:tr>
              <a:tr h="216644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25 Tepic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2,144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69073"/>
                  </a:ext>
                </a:extLst>
              </a:tr>
              <a:tr h="157605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26 Xalisco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600795"/>
                  </a:ext>
                </a:extLst>
              </a:tr>
            </a:tbl>
          </a:graphicData>
        </a:graphic>
      </p:graphicFrame>
      <p:graphicFrame>
        <p:nvGraphicFramePr>
          <p:cNvPr id="9" name="Tabla 5">
            <a:extLst>
              <a:ext uri="{FF2B5EF4-FFF2-40B4-BE49-F238E27FC236}">
                <a16:creationId xmlns:a16="http://schemas.microsoft.com/office/drawing/2014/main" id="{8B952268-F5EA-FC1C-FB17-F445F4C9B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18896"/>
              </p:ext>
            </p:extLst>
          </p:nvPr>
        </p:nvGraphicFramePr>
        <p:xfrm>
          <a:off x="6096000" y="1281704"/>
          <a:ext cx="4856699" cy="21145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7088">
                  <a:extLst>
                    <a:ext uri="{9D8B030D-6E8A-4147-A177-3AD203B41FA5}">
                      <a16:colId xmlns:a16="http://schemas.microsoft.com/office/drawing/2014/main" val="1867268339"/>
                    </a:ext>
                  </a:extLst>
                </a:gridCol>
                <a:gridCol w="853204">
                  <a:extLst>
                    <a:ext uri="{9D8B030D-6E8A-4147-A177-3AD203B41FA5}">
                      <a16:colId xmlns:a16="http://schemas.microsoft.com/office/drawing/2014/main" val="1868098650"/>
                    </a:ext>
                  </a:extLst>
                </a:gridCol>
                <a:gridCol w="918835">
                  <a:extLst>
                    <a:ext uri="{9D8B030D-6E8A-4147-A177-3AD203B41FA5}">
                      <a16:colId xmlns:a16="http://schemas.microsoft.com/office/drawing/2014/main" val="3240194285"/>
                    </a:ext>
                  </a:extLst>
                </a:gridCol>
                <a:gridCol w="787572">
                  <a:extLst>
                    <a:ext uri="{9D8B030D-6E8A-4147-A177-3AD203B41FA5}">
                      <a16:colId xmlns:a16="http://schemas.microsoft.com/office/drawing/2014/main" val="147962800"/>
                    </a:ext>
                  </a:extLst>
                </a:gridCol>
              </a:tblGrid>
              <a:tr h="24298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1er Nivel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600" b="1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600" b="1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386848"/>
                  </a:ext>
                </a:extLst>
              </a:tr>
              <a:tr h="33497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Referencias SIMF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Consultas HC 1N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 Historial Clínico 1er Nivel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84037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it-IT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27 San José del Valle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692549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13 San Blas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59.70%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05094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16 La Peñita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40.63%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83637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20 Tepic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30.77%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0487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11 Yago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29.41%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478013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3 Cora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38260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21 Pimientillo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3747152"/>
                  </a:ext>
                </a:extLst>
              </a:tr>
            </a:tbl>
          </a:graphicData>
        </a:graphic>
      </p:graphicFrame>
      <p:graphicFrame>
        <p:nvGraphicFramePr>
          <p:cNvPr id="10" name="Tabla 5">
            <a:extLst>
              <a:ext uri="{FF2B5EF4-FFF2-40B4-BE49-F238E27FC236}">
                <a16:creationId xmlns:a16="http://schemas.microsoft.com/office/drawing/2014/main" id="{840E3221-E2B6-1007-68D1-335496C8B1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773274"/>
              </p:ext>
            </p:extLst>
          </p:nvPr>
        </p:nvGraphicFramePr>
        <p:xfrm>
          <a:off x="6096000" y="3521733"/>
          <a:ext cx="4856699" cy="21145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7088">
                  <a:extLst>
                    <a:ext uri="{9D8B030D-6E8A-4147-A177-3AD203B41FA5}">
                      <a16:colId xmlns:a16="http://schemas.microsoft.com/office/drawing/2014/main" val="1867268339"/>
                    </a:ext>
                  </a:extLst>
                </a:gridCol>
                <a:gridCol w="853204">
                  <a:extLst>
                    <a:ext uri="{9D8B030D-6E8A-4147-A177-3AD203B41FA5}">
                      <a16:colId xmlns:a16="http://schemas.microsoft.com/office/drawing/2014/main" val="1868098650"/>
                    </a:ext>
                  </a:extLst>
                </a:gridCol>
                <a:gridCol w="918835">
                  <a:extLst>
                    <a:ext uri="{9D8B030D-6E8A-4147-A177-3AD203B41FA5}">
                      <a16:colId xmlns:a16="http://schemas.microsoft.com/office/drawing/2014/main" val="3240194285"/>
                    </a:ext>
                  </a:extLst>
                </a:gridCol>
                <a:gridCol w="787572">
                  <a:extLst>
                    <a:ext uri="{9D8B030D-6E8A-4147-A177-3AD203B41FA5}">
                      <a16:colId xmlns:a16="http://schemas.microsoft.com/office/drawing/2014/main" val="147962800"/>
                    </a:ext>
                  </a:extLst>
                </a:gridCol>
              </a:tblGrid>
              <a:tr h="24298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2do Nivel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600" b="1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600" b="1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386848"/>
                  </a:ext>
                </a:extLst>
              </a:tr>
              <a:tr h="33497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Referencias ECE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Consultas HC 2N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 Historial Clínico 1er Nivel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84037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HGZ 1 Tepic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1,211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1,330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692549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HGZ 33 Bahía de Banderas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1,230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05094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HGZMF 10 S. Ixcuintla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83637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HGSMF 6 Acaponeta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0487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HGSMF 15 Las Varas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478013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HGSMF 8 Tuxpan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25.00%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38260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UMAA 28 Tepic (Aut)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0.66%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3747152"/>
                  </a:ext>
                </a:extLst>
              </a:tr>
            </a:tbl>
          </a:graphicData>
        </a:graphic>
      </p:graphicFrame>
      <p:sp>
        <p:nvSpPr>
          <p:cNvPr id="11" name="13 Rectángulo">
            <a:extLst>
              <a:ext uri="{FF2B5EF4-FFF2-40B4-BE49-F238E27FC236}">
                <a16:creationId xmlns:a16="http://schemas.microsoft.com/office/drawing/2014/main" id="{45091963-1524-1461-C7CD-6380A5EBE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69076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s-MX" altLang="es-MX" sz="1000" dirty="0">
                <a:latin typeface="Montserrat" pitchFamily="2" charset="0"/>
              </a:rPr>
              <a:t>Fuente: https://analiticos.imss.gob.mx/#/site/DIDT/views/MonitoreoSIMFHistorialClnico/Cifrasdeuso?:iid=1</a:t>
            </a:r>
          </a:p>
        </p:txBody>
      </p:sp>
      <p:sp>
        <p:nvSpPr>
          <p:cNvPr id="4" name="CuadroTexto 4">
            <a:extLst>
              <a:ext uri="{FF2B5EF4-FFF2-40B4-BE49-F238E27FC236}">
                <a16:creationId xmlns:a16="http://schemas.microsoft.com/office/drawing/2014/main" id="{2803F4A6-4389-BD23-9CD2-803BB7BCF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824" y="6290458"/>
            <a:ext cx="62684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 1er Nivel: &gt;= 55%   Indicador 2do Nivel: &gt;= 20%</a:t>
            </a:r>
          </a:p>
        </p:txBody>
      </p:sp>
    </p:spTree>
    <p:extLst>
      <p:ext uri="{BB962C8B-B14F-4D97-AF65-F5344CB8AC3E}">
        <p14:creationId xmlns:p14="http://schemas.microsoft.com/office/powerpoint/2010/main" val="503963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6FD03E494956F4E9A1D342D76580B0A" ma:contentTypeVersion="1" ma:contentTypeDescription="Crear nuevo documento." ma:contentTypeScope="" ma:versionID="3d3e1c2ac676938f0249d38581db97c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fa58ab6bdef439119b64b6b50b7cac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93DE11-4462-449F-B6B5-8898C267CF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C985F9-5627-4741-9617-D752FE8E1959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8041864-E57F-4E6F-9F8A-887294599D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2617</Words>
  <Application>Microsoft Office PowerPoint</Application>
  <PresentationFormat>Widescreen</PresentationFormat>
  <Paragraphs>1014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 Narrow</vt:lpstr>
      <vt:lpstr>Calibri</vt:lpstr>
      <vt:lpstr>Arial</vt:lpstr>
      <vt:lpstr>Montserrat</vt:lpstr>
      <vt:lpstr>Montserrat SemiBold</vt:lpstr>
      <vt:lpstr>Noto Sans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Ximena Pérez Viveros</dc:creator>
  <cp:lastModifiedBy>Jorge Fernando Ramirez Castro</cp:lastModifiedBy>
  <cp:revision>14</cp:revision>
  <dcterms:created xsi:type="dcterms:W3CDTF">2024-12-28T21:44:20Z</dcterms:created>
  <dcterms:modified xsi:type="dcterms:W3CDTF">2025-04-21T01:47:58Z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0x01010046FD03E494956F4E9A1D342D76580B0A</vt:lpwstr>
  </property>
</Properties>
</file>