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4D204F-4B54-5788-76AA-81B5D84C44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E11026B-455D-045F-40E4-EFF76D13B5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6E2484-0A34-61E7-3601-9500C66E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1CE886-7078-7A54-9A84-41FF00CF5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CCAED8-9562-244F-3FDF-C1A08000E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8255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D72C18-8DD7-E1AA-AF22-D35FF003F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D9CA7B4-A3EB-8A3F-2A67-F07E52842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AE827D-8661-A52A-D454-A4198DD09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D48851-0B80-7D38-FF48-7CF6B95E0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ABD6C8-B394-50B1-919A-2040853EC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23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0A1525E-7D91-5AE2-A370-549ADF8692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13223FC-929F-F078-83EC-2E1A0B1948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F6F783-B881-7D84-7489-C2E636DA3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79945A-3FE0-B9CE-5EF9-2D5EE78A6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C0D550-FBB0-B36B-2413-FB233FD93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826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0376CE-40EB-411F-54D3-FC066DA43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F4099A-3E47-98D3-53BD-3C0D106A0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C0589C-0280-3176-378C-4DBBB0FD5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C0B31B-7E61-D7DB-0D3B-81E5422AD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2DE5E8-B587-682C-B3F6-C4DEA5CD5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5494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D53921-6E09-11F7-A42E-69F287DB2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2CA365A-459E-4D2C-680D-9B6D538CF2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E6B082-BCF2-3864-EE8C-46ADC411C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03B4FF-0193-2F87-1645-504CC9230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67C06B-1A3C-B98D-6750-0B524B9C6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034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65F015-B364-A084-B930-7FE73E931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27EFD8-2789-F730-A6D4-2522EEBE31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62BCA5F-8F53-1437-524D-F3E96EC685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C317C-D50B-2851-CE92-FE39054FC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72F91D-CC6D-D73C-ECF4-4E4F65AFB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A0E448-11C6-2DB0-CE92-548A5539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9843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12DBA9-E824-1386-7966-5761E08FB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AE2ADC-F19B-C4AA-EBB4-DC5FA62FA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6A02EF7-55A7-3255-004D-3A96BD6401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050BF4-73FF-44B3-AE56-B90C34B0A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EF6AF14-6D96-3B68-7C43-8943DA5208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2651970-68C6-2BB9-1924-3EE6D16FB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F58FECB-269A-DDEC-7D57-618FE2DD1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61902F7-CC0E-F077-9DCD-4500ACBE9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5142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6BBBE2-FBAB-8DC5-E705-10FC9D055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F5D3FBD-CA7D-54B3-1F88-E187D3B22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F2AFCE7-4E24-6EA3-68FB-A5B55071E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CD9A4BB-FFEA-E574-A790-F0B5030D8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3070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8D5960E-A66B-6B2C-A06C-C984A910B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5778EFE-B43A-0F9E-C6E5-2584FC45E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7E7798D-BECC-02D3-55E3-E2F62BB19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1549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327DE0-501C-F502-DA08-A331A0355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AF8B0B-2997-E95E-981D-C3219AEEA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AF2170-C703-343E-3331-88709819F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3F59150-8CB7-AB9B-53EE-4E884BC1D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8D1764-8CBE-4227-4347-457B984B6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06F03C-D054-7DB0-45D7-1889A4BDD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7555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A44E52-F5B9-EE07-4BE2-6827EA71B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1CC2A03-DDAF-5ECA-928E-A39B36E82D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5F5EDA1-4144-6883-DDAF-008B608B02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90BC5F4-D4ED-9FD8-6143-FB60E2FA7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0A03B5-D49A-272E-B7AA-1055DEE9C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27A3F8-E7B2-F496-808D-4154E5D57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6503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EEE99BA-0B18-2F23-08F8-6D824CAD5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C7163A-9E0C-A07D-196F-0509BCE5B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190330-F897-9762-7768-630232AD12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7B93AC-AB86-4B61-BBFD-FDB01A10DA50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D3A3F4-2423-AB3D-CDD7-5D72EE09DC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5D5CB2-07D2-05D4-59CA-609753F021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5216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D9DD2691-4213-F98D-A930-9CC09CA5E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881" y="484178"/>
            <a:ext cx="10909640" cy="136407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MX" sz="3600" b="1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Oportunidad</a:t>
            </a:r>
            <a:r>
              <a:rPr kumimoji="0" lang="en-US" altLang="es-MX" sz="3600" b="1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MX" sz="3600" b="1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Quirúrgica</a:t>
            </a:r>
            <a:r>
              <a:rPr kumimoji="0" lang="en-US" altLang="es-MX" sz="3600" b="1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en </a:t>
            </a:r>
            <a:r>
              <a:rPr kumimoji="0" lang="en-US" altLang="es-MX" sz="3600" b="1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Cirugías</a:t>
            </a:r>
            <a:r>
              <a:rPr kumimoji="0" lang="en-US" altLang="es-MX" sz="3600" b="1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MX" sz="3600" b="1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Electivas</a:t>
            </a:r>
            <a:r>
              <a:rPr kumimoji="0" lang="en-US" altLang="es-MX" sz="3600" b="1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No </a:t>
            </a:r>
            <a:r>
              <a:rPr kumimoji="0" lang="en-US" altLang="es-MX" sz="3600" b="1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Concertadas</a:t>
            </a:r>
            <a:r>
              <a:rPr kumimoji="0" lang="en-US" altLang="es-MX" sz="3600" b="1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MX" sz="3600" b="1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Realizadas</a:t>
            </a:r>
            <a:endParaRPr kumimoji="0" lang="en-US" altLang="es-MX" sz="36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es-MX" sz="36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28760C8E-D63E-5EE8-E5EA-164A17597B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14773"/>
            <a:ext cx="12192000" cy="2428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0644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Felipe Silva Nuñez</dc:creator>
  <cp:lastModifiedBy>Felipe Silva Nuñez</cp:lastModifiedBy>
  <cp:revision>3</cp:revision>
  <dcterms:created xsi:type="dcterms:W3CDTF">2025-02-14T21:40:18Z</dcterms:created>
  <dcterms:modified xsi:type="dcterms:W3CDTF">2025-06-19T15:26:58Z</dcterms:modified>
</cp:coreProperties>
</file>