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519" r:id="rId3"/>
    <p:sldId id="520" r:id="rId4"/>
    <p:sldId id="521" r:id="rId5"/>
    <p:sldId id="530" r:id="rId6"/>
    <p:sldId id="522" r:id="rId7"/>
    <p:sldId id="523" r:id="rId8"/>
    <p:sldId id="524" r:id="rId9"/>
    <p:sldId id="525" r:id="rId10"/>
    <p:sldId id="526" r:id="rId11"/>
    <p:sldId id="527" r:id="rId12"/>
    <p:sldId id="529" r:id="rId13"/>
    <p:sldId id="528" r:id="rId14"/>
    <p:sldId id="272" r:id="rId1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CAAD55-462F-936C-7456-BC8507FEF85B}" name="Jorge Fernando" initials="JF" userId="f88085c1d643440d" providerId="Windows Live"/>
  <p188:author id="{93D572D6-E60E-4F43-C953-3E04D6C3F582}" name="Jorge Fernando Ramirez Castro" initials="JFRC" userId="S::jorge.ramirezca@imss.gob.mx::4a67dbb0-7bc4-428e-ab03-5721427e73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8D7"/>
    <a:srgbClr val="FDEFE9"/>
    <a:srgbClr val="245C4F"/>
    <a:srgbClr val="BC945A"/>
    <a:srgbClr val="006600"/>
    <a:srgbClr val="076C5E"/>
    <a:srgbClr val="EAF0DD"/>
    <a:srgbClr val="EBF1E9"/>
    <a:srgbClr val="97C3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96225-48B9-444D-AFBF-E6F7CCB29BC1}" v="45" dt="2024-07-18T17:26:50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101" autoAdjust="0"/>
  </p:normalViewPr>
  <p:slideViewPr>
    <p:cSldViewPr>
      <p:cViewPr varScale="1">
        <p:scale>
          <a:sx n="109" d="100"/>
          <a:sy n="109" d="100"/>
        </p:scale>
        <p:origin x="13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29A2AF13-2839-4D64-8B47-D0B5B6443C3B}"/>
    <pc:docChg chg="undo custSel addSld delSld">
      <pc:chgData name="Jorge Fernando Ramirez Castro" userId="4a67dbb0-7bc4-428e-ab03-5721427e73f6" providerId="ADAL" clId="{29A2AF13-2839-4D64-8B47-D0B5B6443C3B}" dt="2024-07-18T17:40:24.434" v="25" actId="47"/>
      <pc:docMkLst>
        <pc:docMk/>
      </pc:docMkLst>
      <pc:sldChg chg="del">
        <pc:chgData name="Jorge Fernando Ramirez Castro" userId="4a67dbb0-7bc4-428e-ab03-5721427e73f6" providerId="ADAL" clId="{29A2AF13-2839-4D64-8B47-D0B5B6443C3B}" dt="2024-07-18T17:40:07.085" v="0" actId="47"/>
        <pc:sldMkLst>
          <pc:docMk/>
          <pc:sldMk cId="352368879" sldId="479"/>
        </pc:sldMkLst>
      </pc:sldChg>
      <pc:sldChg chg="del">
        <pc:chgData name="Jorge Fernando Ramirez Castro" userId="4a67dbb0-7bc4-428e-ab03-5721427e73f6" providerId="ADAL" clId="{29A2AF13-2839-4D64-8B47-D0B5B6443C3B}" dt="2024-07-18T17:40:13.374" v="6" actId="47"/>
        <pc:sldMkLst>
          <pc:docMk/>
          <pc:sldMk cId="2074180179" sldId="483"/>
        </pc:sldMkLst>
      </pc:sldChg>
      <pc:sldChg chg="del">
        <pc:chgData name="Jorge Fernando Ramirez Castro" userId="4a67dbb0-7bc4-428e-ab03-5721427e73f6" providerId="ADAL" clId="{29A2AF13-2839-4D64-8B47-D0B5B6443C3B}" dt="2024-07-18T17:40:15.448" v="8" actId="47"/>
        <pc:sldMkLst>
          <pc:docMk/>
          <pc:sldMk cId="537843118" sldId="485"/>
        </pc:sldMkLst>
      </pc:sldChg>
      <pc:sldChg chg="del">
        <pc:chgData name="Jorge Fernando Ramirez Castro" userId="4a67dbb0-7bc4-428e-ab03-5721427e73f6" providerId="ADAL" clId="{29A2AF13-2839-4D64-8B47-D0B5B6443C3B}" dt="2024-07-18T17:40:17.720" v="10" actId="47"/>
        <pc:sldMkLst>
          <pc:docMk/>
          <pc:sldMk cId="3453595160" sldId="487"/>
        </pc:sldMkLst>
      </pc:sldChg>
      <pc:sldChg chg="del">
        <pc:chgData name="Jorge Fernando Ramirez Castro" userId="4a67dbb0-7bc4-428e-ab03-5721427e73f6" providerId="ADAL" clId="{29A2AF13-2839-4D64-8B47-D0B5B6443C3B}" dt="2024-07-18T17:40:18.194" v="11" actId="47"/>
        <pc:sldMkLst>
          <pc:docMk/>
          <pc:sldMk cId="462400016" sldId="488"/>
        </pc:sldMkLst>
      </pc:sldChg>
      <pc:sldChg chg="del">
        <pc:chgData name="Jorge Fernando Ramirez Castro" userId="4a67dbb0-7bc4-428e-ab03-5721427e73f6" providerId="ADAL" clId="{29A2AF13-2839-4D64-8B47-D0B5B6443C3B}" dt="2024-07-18T17:40:18.493" v="12" actId="47"/>
        <pc:sldMkLst>
          <pc:docMk/>
          <pc:sldMk cId="410137391" sldId="489"/>
        </pc:sldMkLst>
      </pc:sldChg>
      <pc:sldChg chg="del">
        <pc:chgData name="Jorge Fernando Ramirez Castro" userId="4a67dbb0-7bc4-428e-ab03-5721427e73f6" providerId="ADAL" clId="{29A2AF13-2839-4D64-8B47-D0B5B6443C3B}" dt="2024-07-18T17:40:18.669" v="13" actId="47"/>
        <pc:sldMkLst>
          <pc:docMk/>
          <pc:sldMk cId="1174040268" sldId="490"/>
        </pc:sldMkLst>
      </pc:sldChg>
      <pc:sldChg chg="add del">
        <pc:chgData name="Jorge Fernando Ramirez Castro" userId="4a67dbb0-7bc4-428e-ab03-5721427e73f6" providerId="ADAL" clId="{29A2AF13-2839-4D64-8B47-D0B5B6443C3B}" dt="2024-07-18T17:40:22.518" v="20" actId="47"/>
        <pc:sldMkLst>
          <pc:docMk/>
          <pc:sldMk cId="2002416464" sldId="491"/>
        </pc:sldMkLst>
      </pc:sldChg>
      <pc:sldChg chg="del">
        <pc:chgData name="Jorge Fernando Ramirez Castro" userId="4a67dbb0-7bc4-428e-ab03-5721427e73f6" providerId="ADAL" clId="{29A2AF13-2839-4D64-8B47-D0B5B6443C3B}" dt="2024-07-18T17:40:22.840" v="21" actId="47"/>
        <pc:sldMkLst>
          <pc:docMk/>
          <pc:sldMk cId="139873266" sldId="492"/>
        </pc:sldMkLst>
      </pc:sldChg>
      <pc:sldChg chg="del">
        <pc:chgData name="Jorge Fernando Ramirez Castro" userId="4a67dbb0-7bc4-428e-ab03-5721427e73f6" providerId="ADAL" clId="{29A2AF13-2839-4D64-8B47-D0B5B6443C3B}" dt="2024-07-18T17:40:23.256" v="22" actId="47"/>
        <pc:sldMkLst>
          <pc:docMk/>
          <pc:sldMk cId="160313542" sldId="493"/>
        </pc:sldMkLst>
      </pc:sldChg>
      <pc:sldChg chg="del">
        <pc:chgData name="Jorge Fernando Ramirez Castro" userId="4a67dbb0-7bc4-428e-ab03-5721427e73f6" providerId="ADAL" clId="{29A2AF13-2839-4D64-8B47-D0B5B6443C3B}" dt="2024-07-18T17:40:09.071" v="2" actId="47"/>
        <pc:sldMkLst>
          <pc:docMk/>
          <pc:sldMk cId="3110040005" sldId="501"/>
        </pc:sldMkLst>
      </pc:sldChg>
      <pc:sldChg chg="del">
        <pc:chgData name="Jorge Fernando Ramirez Castro" userId="4a67dbb0-7bc4-428e-ab03-5721427e73f6" providerId="ADAL" clId="{29A2AF13-2839-4D64-8B47-D0B5B6443C3B}" dt="2024-07-18T17:40:09.550" v="3" actId="47"/>
        <pc:sldMkLst>
          <pc:docMk/>
          <pc:sldMk cId="2204914965" sldId="502"/>
        </pc:sldMkLst>
      </pc:sldChg>
      <pc:sldChg chg="del">
        <pc:chgData name="Jorge Fernando Ramirez Castro" userId="4a67dbb0-7bc4-428e-ab03-5721427e73f6" providerId="ADAL" clId="{29A2AF13-2839-4D64-8B47-D0B5B6443C3B}" dt="2024-07-18T17:40:07.712" v="1" actId="47"/>
        <pc:sldMkLst>
          <pc:docMk/>
          <pc:sldMk cId="1153063512" sldId="506"/>
        </pc:sldMkLst>
      </pc:sldChg>
      <pc:sldChg chg="del">
        <pc:chgData name="Jorge Fernando Ramirez Castro" userId="4a67dbb0-7bc4-428e-ab03-5721427e73f6" providerId="ADAL" clId="{29A2AF13-2839-4D64-8B47-D0B5B6443C3B}" dt="2024-07-18T17:40:09.954" v="4" actId="47"/>
        <pc:sldMkLst>
          <pc:docMk/>
          <pc:sldMk cId="3808001162" sldId="508"/>
        </pc:sldMkLst>
      </pc:sldChg>
      <pc:sldChg chg="del">
        <pc:chgData name="Jorge Fernando Ramirez Castro" userId="4a67dbb0-7bc4-428e-ab03-5721427e73f6" providerId="ADAL" clId="{29A2AF13-2839-4D64-8B47-D0B5B6443C3B}" dt="2024-07-18T17:40:10.324" v="5" actId="47"/>
        <pc:sldMkLst>
          <pc:docMk/>
          <pc:sldMk cId="345868125" sldId="509"/>
        </pc:sldMkLst>
      </pc:sldChg>
      <pc:sldChg chg="del">
        <pc:chgData name="Jorge Fernando Ramirez Castro" userId="4a67dbb0-7bc4-428e-ab03-5721427e73f6" providerId="ADAL" clId="{29A2AF13-2839-4D64-8B47-D0B5B6443C3B}" dt="2024-07-18T17:40:13.842" v="7" actId="47"/>
        <pc:sldMkLst>
          <pc:docMk/>
          <pc:sldMk cId="2225104777" sldId="510"/>
        </pc:sldMkLst>
      </pc:sldChg>
      <pc:sldChg chg="del">
        <pc:chgData name="Jorge Fernando Ramirez Castro" userId="4a67dbb0-7bc4-428e-ab03-5721427e73f6" providerId="ADAL" clId="{29A2AF13-2839-4D64-8B47-D0B5B6443C3B}" dt="2024-07-18T17:40:15.848" v="9" actId="47"/>
        <pc:sldMkLst>
          <pc:docMk/>
          <pc:sldMk cId="2704976483" sldId="511"/>
        </pc:sldMkLst>
      </pc:sldChg>
      <pc:sldChg chg="del">
        <pc:chgData name="Jorge Fernando Ramirez Castro" userId="4a67dbb0-7bc4-428e-ab03-5721427e73f6" providerId="ADAL" clId="{29A2AF13-2839-4D64-8B47-D0B5B6443C3B}" dt="2024-07-18T17:40:18.891" v="14" actId="47"/>
        <pc:sldMkLst>
          <pc:docMk/>
          <pc:sldMk cId="558892081" sldId="512"/>
        </pc:sldMkLst>
      </pc:sldChg>
      <pc:sldChg chg="del">
        <pc:chgData name="Jorge Fernando Ramirez Castro" userId="4a67dbb0-7bc4-428e-ab03-5721427e73f6" providerId="ADAL" clId="{29A2AF13-2839-4D64-8B47-D0B5B6443C3B}" dt="2024-07-18T17:40:19.162" v="15" actId="47"/>
        <pc:sldMkLst>
          <pc:docMk/>
          <pc:sldMk cId="3973045978" sldId="513"/>
        </pc:sldMkLst>
      </pc:sldChg>
      <pc:sldChg chg="del">
        <pc:chgData name="Jorge Fernando Ramirez Castro" userId="4a67dbb0-7bc4-428e-ab03-5721427e73f6" providerId="ADAL" clId="{29A2AF13-2839-4D64-8B47-D0B5B6443C3B}" dt="2024-07-18T17:40:19.477" v="16" actId="47"/>
        <pc:sldMkLst>
          <pc:docMk/>
          <pc:sldMk cId="2914373140" sldId="514"/>
        </pc:sldMkLst>
      </pc:sldChg>
      <pc:sldChg chg="del">
        <pc:chgData name="Jorge Fernando Ramirez Castro" userId="4a67dbb0-7bc4-428e-ab03-5721427e73f6" providerId="ADAL" clId="{29A2AF13-2839-4D64-8B47-D0B5B6443C3B}" dt="2024-07-18T17:40:19.920" v="17" actId="47"/>
        <pc:sldMkLst>
          <pc:docMk/>
          <pc:sldMk cId="1144141167" sldId="515"/>
        </pc:sldMkLst>
      </pc:sldChg>
      <pc:sldChg chg="del">
        <pc:chgData name="Jorge Fernando Ramirez Castro" userId="4a67dbb0-7bc4-428e-ab03-5721427e73f6" providerId="ADAL" clId="{29A2AF13-2839-4D64-8B47-D0B5B6443C3B}" dt="2024-07-18T17:40:23.680" v="23" actId="47"/>
        <pc:sldMkLst>
          <pc:docMk/>
          <pc:sldMk cId="200109880" sldId="516"/>
        </pc:sldMkLst>
      </pc:sldChg>
      <pc:sldChg chg="del">
        <pc:chgData name="Jorge Fernando Ramirez Castro" userId="4a67dbb0-7bc4-428e-ab03-5721427e73f6" providerId="ADAL" clId="{29A2AF13-2839-4D64-8B47-D0B5B6443C3B}" dt="2024-07-18T17:40:23.951" v="24" actId="47"/>
        <pc:sldMkLst>
          <pc:docMk/>
          <pc:sldMk cId="3594134405" sldId="517"/>
        </pc:sldMkLst>
      </pc:sldChg>
      <pc:sldChg chg="del">
        <pc:chgData name="Jorge Fernando Ramirez Castro" userId="4a67dbb0-7bc4-428e-ab03-5721427e73f6" providerId="ADAL" clId="{29A2AF13-2839-4D64-8B47-D0B5B6443C3B}" dt="2024-07-18T17:40:24.434" v="25" actId="47"/>
        <pc:sldMkLst>
          <pc:docMk/>
          <pc:sldMk cId="2733908752" sldId="518"/>
        </pc:sldMkLst>
      </pc:sldChg>
    </pc:docChg>
  </pc:docChgLst>
  <pc:docChgLst>
    <pc:chgData name="Jorge Fernando Ramirez Castro" userId="4a67dbb0-7bc4-428e-ab03-5721427e73f6" providerId="ADAL" clId="{18296225-48B9-444D-AFBF-E6F7CCB29BC1}"/>
    <pc:docChg chg="undo custSel addSld modSld sldOrd">
      <pc:chgData name="Jorge Fernando Ramirez Castro" userId="4a67dbb0-7bc4-428e-ab03-5721427e73f6" providerId="ADAL" clId="{18296225-48B9-444D-AFBF-E6F7CCB29BC1}" dt="2024-07-18T17:27:46.717" v="1028" actId="14100"/>
      <pc:docMkLst>
        <pc:docMk/>
      </pc:docMkLst>
      <pc:sldChg chg="modSp mod">
        <pc:chgData name="Jorge Fernando Ramirez Castro" userId="4a67dbb0-7bc4-428e-ab03-5721427e73f6" providerId="ADAL" clId="{18296225-48B9-444D-AFBF-E6F7CCB29BC1}" dt="2024-07-18T16:30:04.734" v="34" actId="20577"/>
        <pc:sldMkLst>
          <pc:docMk/>
          <pc:sldMk cId="4237539406" sldId="282"/>
        </pc:sldMkLst>
        <pc:spChg chg="mod">
          <ac:chgData name="Jorge Fernando Ramirez Castro" userId="4a67dbb0-7bc4-428e-ab03-5721427e73f6" providerId="ADAL" clId="{18296225-48B9-444D-AFBF-E6F7CCB29BC1}" dt="2024-07-18T16:30:04.734" v="34" actId="20577"/>
          <ac:spMkLst>
            <pc:docMk/>
            <pc:sldMk cId="4237539406" sldId="282"/>
            <ac:spMk id="8" creationId="{9BEAE9E1-68C6-BECF-EE3D-BCFFF59BEA2A}"/>
          </ac:spMkLst>
        </pc:spChg>
      </pc:sldChg>
      <pc:sldChg chg="modSp mod">
        <pc:chgData name="Jorge Fernando Ramirez Castro" userId="4a67dbb0-7bc4-428e-ab03-5721427e73f6" providerId="ADAL" clId="{18296225-48B9-444D-AFBF-E6F7CCB29BC1}" dt="2024-07-18T16:41:19.485" v="124" actId="122"/>
        <pc:sldMkLst>
          <pc:docMk/>
          <pc:sldMk cId="4122399391" sldId="523"/>
        </pc:sldMkLst>
        <pc:graphicFrameChg chg="modGraphic">
          <ac:chgData name="Jorge Fernando Ramirez Castro" userId="4a67dbb0-7bc4-428e-ab03-5721427e73f6" providerId="ADAL" clId="{18296225-48B9-444D-AFBF-E6F7CCB29BC1}" dt="2024-07-18T16:29:15.061" v="19" actId="20577"/>
          <ac:graphicFrameMkLst>
            <pc:docMk/>
            <pc:sldMk cId="4122399391" sldId="523"/>
            <ac:graphicFrameMk id="5" creationId="{8AA5A50F-6F39-8EB8-19DC-F64C680A605A}"/>
          </ac:graphicFrameMkLst>
        </pc:graphicFrameChg>
        <pc:graphicFrameChg chg="mod modGraphic">
          <ac:chgData name="Jorge Fernando Ramirez Castro" userId="4a67dbb0-7bc4-428e-ab03-5721427e73f6" providerId="ADAL" clId="{18296225-48B9-444D-AFBF-E6F7CCB29BC1}" dt="2024-07-18T16:41:16.373" v="123" actId="122"/>
          <ac:graphicFrameMkLst>
            <pc:docMk/>
            <pc:sldMk cId="4122399391" sldId="523"/>
            <ac:graphicFrameMk id="6" creationId="{600EDEDE-CD0E-57CF-8740-5E803A827AAF}"/>
          </ac:graphicFrameMkLst>
        </pc:graphicFrameChg>
        <pc:graphicFrameChg chg="mod modGraphic">
          <ac:chgData name="Jorge Fernando Ramirez Castro" userId="4a67dbb0-7bc4-428e-ab03-5721427e73f6" providerId="ADAL" clId="{18296225-48B9-444D-AFBF-E6F7CCB29BC1}" dt="2024-07-18T16:41:19.485" v="124" actId="122"/>
          <ac:graphicFrameMkLst>
            <pc:docMk/>
            <pc:sldMk cId="4122399391" sldId="523"/>
            <ac:graphicFrameMk id="7" creationId="{972FE50D-87FB-3F4D-BF14-70CBC72590FF}"/>
          </ac:graphicFrameMkLst>
        </pc:graphicFrameChg>
      </pc:sldChg>
      <pc:sldChg chg="addSp delSp modSp add mod">
        <pc:chgData name="Jorge Fernando Ramirez Castro" userId="4a67dbb0-7bc4-428e-ab03-5721427e73f6" providerId="ADAL" clId="{18296225-48B9-444D-AFBF-E6F7CCB29BC1}" dt="2024-07-18T16:41:44.189" v="134" actId="1037"/>
        <pc:sldMkLst>
          <pc:docMk/>
          <pc:sldMk cId="947979189" sldId="524"/>
        </pc:sldMkLst>
        <pc:spChg chg="mod">
          <ac:chgData name="Jorge Fernando Ramirez Castro" userId="4a67dbb0-7bc4-428e-ab03-5721427e73f6" providerId="ADAL" clId="{18296225-48B9-444D-AFBF-E6F7CCB29BC1}" dt="2024-07-18T16:35:56.568" v="49" actId="1076"/>
          <ac:spMkLst>
            <pc:docMk/>
            <pc:sldMk cId="947979189" sldId="524"/>
            <ac:spMk id="3" creationId="{F955D2BF-000A-1D44-BB4E-B1702D1515B9}"/>
          </ac:spMkLst>
        </pc:spChg>
        <pc:spChg chg="mod">
          <ac:chgData name="Jorge Fernando Ramirez Castro" userId="4a67dbb0-7bc4-428e-ab03-5721427e73f6" providerId="ADAL" clId="{18296225-48B9-444D-AFBF-E6F7CCB29BC1}" dt="2024-07-18T16:36:00.201" v="50" actId="1076"/>
          <ac:spMkLst>
            <pc:docMk/>
            <pc:sldMk cId="947979189" sldId="524"/>
            <ac:spMk id="4" creationId="{7D3BF754-FCD2-B3A9-B5AA-0400E2BAAC1E}"/>
          </ac:spMkLst>
        </pc:spChg>
        <pc:graphicFrameChg chg="del">
          <ac:chgData name="Jorge Fernando Ramirez Castro" userId="4a67dbb0-7bc4-428e-ab03-5721427e73f6" providerId="ADAL" clId="{18296225-48B9-444D-AFBF-E6F7CCB29BC1}" dt="2024-07-18T16:35:34.857" v="36" actId="478"/>
          <ac:graphicFrameMkLst>
            <pc:docMk/>
            <pc:sldMk cId="947979189" sldId="524"/>
            <ac:graphicFrameMk id="5" creationId="{8AA5A50F-6F39-8EB8-19DC-F64C680A605A}"/>
          </ac:graphicFrameMkLst>
        </pc:graphicFrameChg>
        <pc:graphicFrameChg chg="mod modGraphic">
          <ac:chgData name="Jorge Fernando Ramirez Castro" userId="4a67dbb0-7bc4-428e-ab03-5721427e73f6" providerId="ADAL" clId="{18296225-48B9-444D-AFBF-E6F7CCB29BC1}" dt="2024-07-18T16:41:38.561" v="131" actId="1038"/>
          <ac:graphicFrameMkLst>
            <pc:docMk/>
            <pc:sldMk cId="947979189" sldId="524"/>
            <ac:graphicFrameMk id="6" creationId="{600EDEDE-CD0E-57CF-8740-5E803A827AAF}"/>
          </ac:graphicFrameMkLst>
        </pc:graphicFrameChg>
        <pc:graphicFrameChg chg="del mod modGraphic">
          <ac:chgData name="Jorge Fernando Ramirez Castro" userId="4a67dbb0-7bc4-428e-ab03-5721427e73f6" providerId="ADAL" clId="{18296225-48B9-444D-AFBF-E6F7CCB29BC1}" dt="2024-07-18T16:38:15.294" v="68" actId="21"/>
          <ac:graphicFrameMkLst>
            <pc:docMk/>
            <pc:sldMk cId="947979189" sldId="524"/>
            <ac:graphicFrameMk id="7" creationId="{972FE50D-87FB-3F4D-BF14-70CBC72590FF}"/>
          </ac:graphicFrameMkLst>
        </pc:graphicFrameChg>
        <pc:graphicFrameChg chg="add del mod">
          <ac:chgData name="Jorge Fernando Ramirez Castro" userId="4a67dbb0-7bc4-428e-ab03-5721427e73f6" providerId="ADAL" clId="{18296225-48B9-444D-AFBF-E6F7CCB29BC1}" dt="2024-07-18T16:38:26.722" v="72" actId="21"/>
          <ac:graphicFrameMkLst>
            <pc:docMk/>
            <pc:sldMk cId="947979189" sldId="524"/>
            <ac:graphicFrameMk id="8" creationId="{972FE50D-87FB-3F4D-BF14-70CBC72590FF}"/>
          </ac:graphicFrameMkLst>
        </pc:graphicFrameChg>
        <pc:graphicFrameChg chg="add mod modGraphic">
          <ac:chgData name="Jorge Fernando Ramirez Castro" userId="4a67dbb0-7bc4-428e-ab03-5721427e73f6" providerId="ADAL" clId="{18296225-48B9-444D-AFBF-E6F7CCB29BC1}" dt="2024-07-18T16:41:44.189" v="134" actId="1037"/>
          <ac:graphicFrameMkLst>
            <pc:docMk/>
            <pc:sldMk cId="947979189" sldId="524"/>
            <ac:graphicFrameMk id="9" creationId="{E3F21833-99DF-C3ED-BA30-246C97CCFC25}"/>
          </ac:graphicFrameMkLst>
        </pc:graphicFrameChg>
        <pc:graphicFrameChg chg="add mod modGraphic">
          <ac:chgData name="Jorge Fernando Ramirez Castro" userId="4a67dbb0-7bc4-428e-ab03-5721427e73f6" providerId="ADAL" clId="{18296225-48B9-444D-AFBF-E6F7CCB29BC1}" dt="2024-07-18T16:41:44.189" v="134" actId="1037"/>
          <ac:graphicFrameMkLst>
            <pc:docMk/>
            <pc:sldMk cId="947979189" sldId="524"/>
            <ac:graphicFrameMk id="10" creationId="{20E5087D-E127-E6DF-052A-D9EC1C33B9A2}"/>
          </ac:graphicFrameMkLst>
        </pc:graphicFrameChg>
      </pc:sldChg>
      <pc:sldChg chg="modSp add mod">
        <pc:chgData name="Jorge Fernando Ramirez Castro" userId="4a67dbb0-7bc4-428e-ab03-5721427e73f6" providerId="ADAL" clId="{18296225-48B9-444D-AFBF-E6F7CCB29BC1}" dt="2024-07-18T16:56:11.242" v="506" actId="27918"/>
        <pc:sldMkLst>
          <pc:docMk/>
          <pc:sldMk cId="2953986050" sldId="525"/>
        </pc:sldMkLst>
        <pc:spChg chg="mod">
          <ac:chgData name="Jorge Fernando Ramirez Castro" userId="4a67dbb0-7bc4-428e-ab03-5721427e73f6" providerId="ADAL" clId="{18296225-48B9-444D-AFBF-E6F7CCB29BC1}" dt="2024-07-18T16:42:04.782" v="140" actId="20577"/>
          <ac:spMkLst>
            <pc:docMk/>
            <pc:sldMk cId="2953986050" sldId="525"/>
            <ac:spMk id="5" creationId="{DD4DEFE1-67F7-DC96-B63A-A9318E0610C3}"/>
          </ac:spMkLst>
        </pc:spChg>
        <pc:graphicFrameChg chg="mod modGraphic">
          <ac:chgData name="Jorge Fernando Ramirez Castro" userId="4a67dbb0-7bc4-428e-ab03-5721427e73f6" providerId="ADAL" clId="{18296225-48B9-444D-AFBF-E6F7CCB29BC1}" dt="2024-07-18T16:55:51.193" v="503" actId="113"/>
          <ac:graphicFrameMkLst>
            <pc:docMk/>
            <pc:sldMk cId="2953986050" sldId="525"/>
            <ac:graphicFrameMk id="6" creationId="{0DC44145-B50F-3E9D-1A1A-5BDD12004141}"/>
          </ac:graphicFrameMkLst>
        </pc:graphicFrameChg>
      </pc:sldChg>
      <pc:sldChg chg="modSp add mod replId">
        <pc:chgData name="Jorge Fernando Ramirez Castro" userId="4a67dbb0-7bc4-428e-ab03-5721427e73f6" providerId="ADAL" clId="{18296225-48B9-444D-AFBF-E6F7CCB29BC1}" dt="2024-07-18T16:56:44.401" v="510" actId="27918"/>
        <pc:sldMkLst>
          <pc:docMk/>
          <pc:sldMk cId="3173786550" sldId="526"/>
        </pc:sldMkLst>
        <pc:spChg chg="mod">
          <ac:chgData name="Jorge Fernando Ramirez Castro" userId="4a67dbb0-7bc4-428e-ab03-5721427e73f6" providerId="ADAL" clId="{18296225-48B9-444D-AFBF-E6F7CCB29BC1}" dt="2024-07-18T16:42:08.632" v="145" actId="20577"/>
          <ac:spMkLst>
            <pc:docMk/>
            <pc:sldMk cId="3173786550" sldId="526"/>
            <ac:spMk id="5" creationId="{0EB7C7A3-4BCD-EED6-D4B4-1115978BC3AE}"/>
          </ac:spMkLst>
        </pc:spChg>
        <pc:graphicFrameChg chg="mod modGraphic">
          <ac:chgData name="Jorge Fernando Ramirez Castro" userId="4a67dbb0-7bc4-428e-ab03-5721427e73f6" providerId="ADAL" clId="{18296225-48B9-444D-AFBF-E6F7CCB29BC1}" dt="2024-07-18T16:54:57.462" v="497" actId="113"/>
          <ac:graphicFrameMkLst>
            <pc:docMk/>
            <pc:sldMk cId="3173786550" sldId="526"/>
            <ac:graphicFrameMk id="6" creationId="{20B2A9FD-2E8D-D38E-5956-74522A22EB32}"/>
          </ac:graphicFrameMkLst>
        </pc:graphicFrameChg>
      </pc:sldChg>
      <pc:sldChg chg="modSp add mod replId">
        <pc:chgData name="Jorge Fernando Ramirez Castro" userId="4a67dbb0-7bc4-428e-ab03-5721427e73f6" providerId="ADAL" clId="{18296225-48B9-444D-AFBF-E6F7CCB29BC1}" dt="2024-07-18T16:57:05.526" v="513" actId="27918"/>
        <pc:sldMkLst>
          <pc:docMk/>
          <pc:sldMk cId="2414905757" sldId="527"/>
        </pc:sldMkLst>
        <pc:spChg chg="mod">
          <ac:chgData name="Jorge Fernando Ramirez Castro" userId="4a67dbb0-7bc4-428e-ab03-5721427e73f6" providerId="ADAL" clId="{18296225-48B9-444D-AFBF-E6F7CCB29BC1}" dt="2024-07-18T16:42:12.329" v="150" actId="20577"/>
          <ac:spMkLst>
            <pc:docMk/>
            <pc:sldMk cId="2414905757" sldId="527"/>
            <ac:spMk id="5" creationId="{35CCC8E1-0CD2-3402-E1A3-03889E76E136}"/>
          </ac:spMkLst>
        </pc:spChg>
        <pc:graphicFrameChg chg="mod modGraphic">
          <ac:chgData name="Jorge Fernando Ramirez Castro" userId="4a67dbb0-7bc4-428e-ab03-5721427e73f6" providerId="ADAL" clId="{18296225-48B9-444D-AFBF-E6F7CCB29BC1}" dt="2024-07-18T16:55:06.422" v="499" actId="113"/>
          <ac:graphicFrameMkLst>
            <pc:docMk/>
            <pc:sldMk cId="2414905757" sldId="527"/>
            <ac:graphicFrameMk id="6" creationId="{916695AE-8D81-56F7-E966-6BB306270C05}"/>
          </ac:graphicFrameMkLst>
        </pc:graphicFrameChg>
      </pc:sldChg>
      <pc:sldChg chg="addSp delSp modSp add mod ord modAnim">
        <pc:chgData name="Jorge Fernando Ramirez Castro" userId="4a67dbb0-7bc4-428e-ab03-5721427e73f6" providerId="ADAL" clId="{18296225-48B9-444D-AFBF-E6F7CCB29BC1}" dt="2024-07-18T17:27:32.991" v="1024" actId="20577"/>
        <pc:sldMkLst>
          <pc:docMk/>
          <pc:sldMk cId="2881516646" sldId="528"/>
        </pc:sldMkLst>
        <pc:spChg chg="mod">
          <ac:chgData name="Jorge Fernando Ramirez Castro" userId="4a67dbb0-7bc4-428e-ab03-5721427e73f6" providerId="ADAL" clId="{18296225-48B9-444D-AFBF-E6F7CCB29BC1}" dt="2024-07-18T16:58:47.820" v="530" actId="20577"/>
          <ac:spMkLst>
            <pc:docMk/>
            <pc:sldMk cId="2881516646" sldId="528"/>
            <ac:spMk id="3" creationId="{38BF0C81-88D5-10C1-5D55-C0F0AAB213A4}"/>
          </ac:spMkLst>
        </pc:spChg>
        <pc:spChg chg="del">
          <ac:chgData name="Jorge Fernando Ramirez Castro" userId="4a67dbb0-7bc4-428e-ab03-5721427e73f6" providerId="ADAL" clId="{18296225-48B9-444D-AFBF-E6F7CCB29BC1}" dt="2024-07-18T17:05:02.275" v="615" actId="478"/>
          <ac:spMkLst>
            <pc:docMk/>
            <pc:sldMk cId="2881516646" sldId="528"/>
            <ac:spMk id="6" creationId="{32A24B2D-C8F5-8B3D-027B-71EAB4C0D988}"/>
          </ac:spMkLst>
        </pc:spChg>
        <pc:spChg chg="add mod">
          <ac:chgData name="Jorge Fernando Ramirez Castro" userId="4a67dbb0-7bc4-428e-ab03-5721427e73f6" providerId="ADAL" clId="{18296225-48B9-444D-AFBF-E6F7CCB29BC1}" dt="2024-07-18T17:27:32.991" v="1024" actId="20577"/>
          <ac:spMkLst>
            <pc:docMk/>
            <pc:sldMk cId="2881516646" sldId="528"/>
            <ac:spMk id="9" creationId="{0B6904C2-2AC5-8CDB-F1F8-112A4647F561}"/>
          </ac:spMkLst>
        </pc:spChg>
        <pc:spChg chg="add mod">
          <ac:chgData name="Jorge Fernando Ramirez Castro" userId="4a67dbb0-7bc4-428e-ab03-5721427e73f6" providerId="ADAL" clId="{18296225-48B9-444D-AFBF-E6F7CCB29BC1}" dt="2024-07-18T17:27:10.418" v="1018" actId="122"/>
          <ac:spMkLst>
            <pc:docMk/>
            <pc:sldMk cId="2881516646" sldId="528"/>
            <ac:spMk id="11" creationId="{FEFE9B4C-B5E2-64EF-3574-6891E9F9AB31}"/>
          </ac:spMkLst>
        </pc:spChg>
        <pc:graphicFrameChg chg="add mod modGraphic">
          <ac:chgData name="Jorge Fernando Ramirez Castro" userId="4a67dbb0-7bc4-428e-ab03-5721427e73f6" providerId="ADAL" clId="{18296225-48B9-444D-AFBF-E6F7CCB29BC1}" dt="2024-07-18T17:24:02.127" v="943" actId="1036"/>
          <ac:graphicFrameMkLst>
            <pc:docMk/>
            <pc:sldMk cId="2881516646" sldId="528"/>
            <ac:graphicFrameMk id="4" creationId="{B08E1E1C-08D0-60A4-C7D5-A84020646A77}"/>
          </ac:graphicFrameMkLst>
        </pc:graphicFrameChg>
        <pc:graphicFrameChg chg="add mod modGraphic">
          <ac:chgData name="Jorge Fernando Ramirez Castro" userId="4a67dbb0-7bc4-428e-ab03-5721427e73f6" providerId="ADAL" clId="{18296225-48B9-444D-AFBF-E6F7CCB29BC1}" dt="2024-07-18T17:24:02.127" v="943" actId="1036"/>
          <ac:graphicFrameMkLst>
            <pc:docMk/>
            <pc:sldMk cId="2881516646" sldId="528"/>
            <ac:graphicFrameMk id="5" creationId="{8C782D9D-E0DF-C4DF-5418-98C3E938D392}"/>
          </ac:graphicFrameMkLst>
        </pc:graphicFrameChg>
        <pc:picChg chg="del">
          <ac:chgData name="Jorge Fernando Ramirez Castro" userId="4a67dbb0-7bc4-428e-ab03-5721427e73f6" providerId="ADAL" clId="{18296225-48B9-444D-AFBF-E6F7CCB29BC1}" dt="2024-07-18T16:58:49.599" v="531" actId="478"/>
          <ac:picMkLst>
            <pc:docMk/>
            <pc:sldMk cId="2881516646" sldId="528"/>
            <ac:picMk id="7" creationId="{7E347002-AF5B-4884-AF60-894D82126568}"/>
          </ac:picMkLst>
        </pc:picChg>
        <pc:picChg chg="add mod">
          <ac:chgData name="Jorge Fernando Ramirez Castro" userId="4a67dbb0-7bc4-428e-ab03-5721427e73f6" providerId="ADAL" clId="{18296225-48B9-444D-AFBF-E6F7CCB29BC1}" dt="2024-07-18T17:21:16.464" v="662" actId="1076"/>
          <ac:picMkLst>
            <pc:docMk/>
            <pc:sldMk cId="2881516646" sldId="528"/>
            <ac:picMk id="8" creationId="{4A3110B1-E5BF-427E-AA08-04ACEF53C26F}"/>
          </ac:picMkLst>
        </pc:picChg>
        <pc:picChg chg="add mod">
          <ac:chgData name="Jorge Fernando Ramirez Castro" userId="4a67dbb0-7bc4-428e-ab03-5721427e73f6" providerId="ADAL" clId="{18296225-48B9-444D-AFBF-E6F7CCB29BC1}" dt="2024-07-18T17:24:40.366" v="945"/>
          <ac:picMkLst>
            <pc:docMk/>
            <pc:sldMk cId="2881516646" sldId="528"/>
            <ac:picMk id="10" creationId="{CA21E85F-72D2-DDA3-6C76-525C46F35710}"/>
          </ac:picMkLst>
        </pc:picChg>
      </pc:sldChg>
      <pc:sldChg chg="addSp delSp modSp add mod ord">
        <pc:chgData name="Jorge Fernando Ramirez Castro" userId="4a67dbb0-7bc4-428e-ab03-5721427e73f6" providerId="ADAL" clId="{18296225-48B9-444D-AFBF-E6F7CCB29BC1}" dt="2024-07-18T17:23:40.966" v="898" actId="1035"/>
        <pc:sldMkLst>
          <pc:docMk/>
          <pc:sldMk cId="3372300772" sldId="529"/>
        </pc:sldMkLst>
        <pc:spChg chg="mod">
          <ac:chgData name="Jorge Fernando Ramirez Castro" userId="4a67dbb0-7bc4-428e-ab03-5721427e73f6" providerId="ADAL" clId="{18296225-48B9-444D-AFBF-E6F7CCB29BC1}" dt="2024-07-18T17:23:29.227" v="895" actId="1035"/>
          <ac:spMkLst>
            <pc:docMk/>
            <pc:sldMk cId="3372300772" sldId="529"/>
            <ac:spMk id="3" creationId="{38BF0C81-88D5-10C1-5D55-C0F0AAB213A4}"/>
          </ac:spMkLst>
        </pc:spChg>
        <pc:spChg chg="add mod">
          <ac:chgData name="Jorge Fernando Ramirez Castro" userId="4a67dbb0-7bc4-428e-ab03-5721427e73f6" providerId="ADAL" clId="{18296225-48B9-444D-AFBF-E6F7CCB29BC1}" dt="2024-07-18T17:23:40.966" v="898" actId="1035"/>
          <ac:spMkLst>
            <pc:docMk/>
            <pc:sldMk cId="3372300772" sldId="529"/>
            <ac:spMk id="8" creationId="{ED7C2271-ADC5-6E68-4E86-1C8AEC87BFAA}"/>
          </ac:spMkLst>
        </pc:spChg>
        <pc:graphicFrameChg chg="del">
          <ac:chgData name="Jorge Fernando Ramirez Castro" userId="4a67dbb0-7bc4-428e-ab03-5721427e73f6" providerId="ADAL" clId="{18296225-48B9-444D-AFBF-E6F7CCB29BC1}" dt="2024-07-18T17:04:04.672" v="571" actId="478"/>
          <ac:graphicFrameMkLst>
            <pc:docMk/>
            <pc:sldMk cId="3372300772" sldId="529"/>
            <ac:graphicFrameMk id="4" creationId="{B08E1E1C-08D0-60A4-C7D5-A84020646A77}"/>
          </ac:graphicFrameMkLst>
        </pc:graphicFrameChg>
        <pc:graphicFrameChg chg="del">
          <ac:chgData name="Jorge Fernando Ramirez Castro" userId="4a67dbb0-7bc4-428e-ab03-5721427e73f6" providerId="ADAL" clId="{18296225-48B9-444D-AFBF-E6F7CCB29BC1}" dt="2024-07-18T17:04:07.444" v="572" actId="478"/>
          <ac:graphicFrameMkLst>
            <pc:docMk/>
            <pc:sldMk cId="3372300772" sldId="529"/>
            <ac:graphicFrameMk id="5" creationId="{8C782D9D-E0DF-C4DF-5418-98C3E938D392}"/>
          </ac:graphicFrameMkLst>
        </pc:graphicFrameChg>
        <pc:picChg chg="add del mod modCrop">
          <ac:chgData name="Jorge Fernando Ramirez Castro" userId="4a67dbb0-7bc4-428e-ab03-5721427e73f6" providerId="ADAL" clId="{18296225-48B9-444D-AFBF-E6F7CCB29BC1}" dt="2024-07-18T17:23:12.795" v="879" actId="1076"/>
          <ac:picMkLst>
            <pc:docMk/>
            <pc:sldMk cId="3372300772" sldId="529"/>
            <ac:picMk id="7" creationId="{4A3110B1-E5BF-427E-AA08-04ACEF53C26F}"/>
          </ac:picMkLst>
        </pc:picChg>
      </pc:sldChg>
      <pc:sldChg chg="addSp delSp modSp add mod">
        <pc:chgData name="Jorge Fernando Ramirez Castro" userId="4a67dbb0-7bc4-428e-ab03-5721427e73f6" providerId="ADAL" clId="{18296225-48B9-444D-AFBF-E6F7CCB29BC1}" dt="2024-07-18T17:17:03.618" v="647" actId="20577"/>
        <pc:sldMkLst>
          <pc:docMk/>
          <pc:sldMk cId="883758805" sldId="530"/>
        </pc:sldMkLst>
        <pc:spChg chg="mod">
          <ac:chgData name="Jorge Fernando Ramirez Castro" userId="4a67dbb0-7bc4-428e-ab03-5721427e73f6" providerId="ADAL" clId="{18296225-48B9-444D-AFBF-E6F7CCB29BC1}" dt="2024-07-18T17:17:03.618" v="647" actId="20577"/>
          <ac:spMkLst>
            <pc:docMk/>
            <pc:sldMk cId="883758805" sldId="530"/>
            <ac:spMk id="3" creationId="{38BF0C81-88D5-10C1-5D55-C0F0AAB213A4}"/>
          </ac:spMkLst>
        </pc:spChg>
        <pc:picChg chg="add mod modCrop">
          <ac:chgData name="Jorge Fernando Ramirez Castro" userId="4a67dbb0-7bc4-428e-ab03-5721427e73f6" providerId="ADAL" clId="{18296225-48B9-444D-AFBF-E6F7CCB29BC1}" dt="2024-07-18T17:16:57.377" v="639" actId="1076"/>
          <ac:picMkLst>
            <pc:docMk/>
            <pc:sldMk cId="883758805" sldId="530"/>
            <ac:picMk id="5" creationId="{74AD3FD0-F8B9-836C-A011-86DD88923F54}"/>
          </ac:picMkLst>
        </pc:picChg>
        <pc:picChg chg="del">
          <ac:chgData name="Jorge Fernando Ramirez Castro" userId="4a67dbb0-7bc4-428e-ab03-5721427e73f6" providerId="ADAL" clId="{18296225-48B9-444D-AFBF-E6F7CCB29BC1}" dt="2024-07-18T17:07:36.211" v="621" actId="478"/>
          <ac:picMkLst>
            <pc:docMk/>
            <pc:sldMk cId="883758805" sldId="530"/>
            <ac:picMk id="7" creationId="{7E347002-AF5B-4884-AF60-894D82126568}"/>
          </ac:picMkLst>
        </pc:picChg>
      </pc:sldChg>
      <pc:sldChg chg="addSp delSp modSp new mod modAnim">
        <pc:chgData name="Jorge Fernando Ramirez Castro" userId="4a67dbb0-7bc4-428e-ab03-5721427e73f6" providerId="ADAL" clId="{18296225-48B9-444D-AFBF-E6F7CCB29BC1}" dt="2024-07-18T17:27:46.717" v="1028" actId="14100"/>
        <pc:sldMkLst>
          <pc:docMk/>
          <pc:sldMk cId="1952735438" sldId="531"/>
        </pc:sldMkLst>
        <pc:spChg chg="mod">
          <ac:chgData name="Jorge Fernando Ramirez Castro" userId="4a67dbb0-7bc4-428e-ab03-5721427e73f6" providerId="ADAL" clId="{18296225-48B9-444D-AFBF-E6F7CCB29BC1}" dt="2024-07-18T17:25:13.805" v="967" actId="20577"/>
          <ac:spMkLst>
            <pc:docMk/>
            <pc:sldMk cId="1952735438" sldId="531"/>
            <ac:spMk id="2" creationId="{27A3D74A-1D30-19CE-3592-F8F086E9FFD0}"/>
          </ac:spMkLst>
        </pc:spChg>
        <pc:spChg chg="del">
          <ac:chgData name="Jorge Fernando Ramirez Castro" userId="4a67dbb0-7bc4-428e-ab03-5721427e73f6" providerId="ADAL" clId="{18296225-48B9-444D-AFBF-E6F7CCB29BC1}" dt="2024-07-18T17:24:59.735" v="948"/>
          <ac:spMkLst>
            <pc:docMk/>
            <pc:sldMk cId="1952735438" sldId="531"/>
            <ac:spMk id="3" creationId="{B5EE3354-31C0-CD25-622A-9C26E5FDF8E6}"/>
          </ac:spMkLst>
        </pc:spChg>
        <pc:picChg chg="add mod">
          <ac:chgData name="Jorge Fernando Ramirez Castro" userId="4a67dbb0-7bc4-428e-ab03-5721427e73f6" providerId="ADAL" clId="{18296225-48B9-444D-AFBF-E6F7CCB29BC1}" dt="2024-07-18T17:27:46.717" v="1028" actId="14100"/>
          <ac:picMkLst>
            <pc:docMk/>
            <pc:sldMk cId="1952735438" sldId="531"/>
            <ac:picMk id="5" creationId="{13A0CB3E-879D-CF28-C3E9-82E4B93FA721}"/>
          </ac:picMkLst>
        </pc:picChg>
      </pc:sldChg>
      <pc:sldChg chg="addSp delSp modSp new mod modAnim">
        <pc:chgData name="Jorge Fernando Ramirez Castro" userId="4a67dbb0-7bc4-428e-ab03-5721427e73f6" providerId="ADAL" clId="{18296225-48B9-444D-AFBF-E6F7CCB29BC1}" dt="2024-07-18T17:25:23.098" v="989" actId="6549"/>
        <pc:sldMkLst>
          <pc:docMk/>
          <pc:sldMk cId="1584872541" sldId="532"/>
        </pc:sldMkLst>
        <pc:spChg chg="mod">
          <ac:chgData name="Jorge Fernando Ramirez Castro" userId="4a67dbb0-7bc4-428e-ab03-5721427e73f6" providerId="ADAL" clId="{18296225-48B9-444D-AFBF-E6F7CCB29BC1}" dt="2024-07-18T17:25:23.098" v="989" actId="6549"/>
          <ac:spMkLst>
            <pc:docMk/>
            <pc:sldMk cId="1584872541" sldId="532"/>
            <ac:spMk id="2" creationId="{D68D1213-1EE1-1886-40EE-A08DAACAD8A6}"/>
          </ac:spMkLst>
        </pc:spChg>
        <pc:spChg chg="del">
          <ac:chgData name="Jorge Fernando Ramirez Castro" userId="4a67dbb0-7bc4-428e-ab03-5721427e73f6" providerId="ADAL" clId="{18296225-48B9-444D-AFBF-E6F7CCB29BC1}" dt="2024-07-18T17:25:08.522" v="949"/>
          <ac:spMkLst>
            <pc:docMk/>
            <pc:sldMk cId="1584872541" sldId="532"/>
            <ac:spMk id="3" creationId="{4D3055A6-9F52-CD26-B08A-D2B7D9297540}"/>
          </ac:spMkLst>
        </pc:spChg>
        <pc:picChg chg="add mod">
          <ac:chgData name="Jorge Fernando Ramirez Castro" userId="4a67dbb0-7bc4-428e-ab03-5721427e73f6" providerId="ADAL" clId="{18296225-48B9-444D-AFBF-E6F7CCB29BC1}" dt="2024-07-18T17:25:08.522" v="949"/>
          <ac:picMkLst>
            <pc:docMk/>
            <pc:sldMk cId="1584872541" sldId="532"/>
            <ac:picMk id="5" creationId="{5CB59E96-B7FC-9788-5CF1-731AD3E47147}"/>
          </ac:picMkLst>
        </pc:picChg>
      </pc:sldChg>
    </pc:docChg>
  </pc:docChgLst>
  <pc:docChgLst>
    <pc:chgData name="Jorge Fernando Ramirez Castro" userId="4a67dbb0-7bc4-428e-ab03-5721427e73f6" providerId="ADAL" clId="{B013A39A-4D48-4E4B-B8ED-F7E2B32EEDBD}"/>
    <pc:docChg chg="undo custSel delSld modSld">
      <pc:chgData name="Jorge Fernando Ramirez Castro" userId="4a67dbb0-7bc4-428e-ab03-5721427e73f6" providerId="ADAL" clId="{B013A39A-4D48-4E4B-B8ED-F7E2B32EEDBD}" dt="2024-07-18T17:41:38.874" v="7" actId="20577"/>
      <pc:docMkLst>
        <pc:docMk/>
      </pc:docMkLst>
      <pc:sldChg chg="modSp mod">
        <pc:chgData name="Jorge Fernando Ramirez Castro" userId="4a67dbb0-7bc4-428e-ab03-5721427e73f6" providerId="ADAL" clId="{B013A39A-4D48-4E4B-B8ED-F7E2B32EEDBD}" dt="2024-07-18T17:41:38.874" v="7" actId="20577"/>
        <pc:sldMkLst>
          <pc:docMk/>
          <pc:sldMk cId="4237539406" sldId="282"/>
        </pc:sldMkLst>
        <pc:spChg chg="mod">
          <ac:chgData name="Jorge Fernando Ramirez Castro" userId="4a67dbb0-7bc4-428e-ab03-5721427e73f6" providerId="ADAL" clId="{B013A39A-4D48-4E4B-B8ED-F7E2B32EEDBD}" dt="2024-07-18T17:41:38.874" v="7" actId="20577"/>
          <ac:spMkLst>
            <pc:docMk/>
            <pc:sldMk cId="4237539406" sldId="282"/>
            <ac:spMk id="8" creationId="{9BEAE9E1-68C6-BECF-EE3D-BCFFF59BEA2A}"/>
          </ac:spMkLst>
        </pc:spChg>
      </pc:sldChg>
      <pc:sldChg chg="del">
        <pc:chgData name="Jorge Fernando Ramirez Castro" userId="4a67dbb0-7bc4-428e-ab03-5721427e73f6" providerId="ADAL" clId="{B013A39A-4D48-4E4B-B8ED-F7E2B32EEDBD}" dt="2024-07-18T17:40:54.745" v="0" actId="47"/>
        <pc:sldMkLst>
          <pc:docMk/>
          <pc:sldMk cId="1952735438" sldId="531"/>
        </pc:sldMkLst>
      </pc:sldChg>
      <pc:sldChg chg="del">
        <pc:chgData name="Jorge Fernando Ramirez Castro" userId="4a67dbb0-7bc4-428e-ab03-5721427e73f6" providerId="ADAL" clId="{B013A39A-4D48-4E4B-B8ED-F7E2B32EEDBD}" dt="2024-07-18T17:40:55.648" v="1" actId="47"/>
        <pc:sldMkLst>
          <pc:docMk/>
          <pc:sldMk cId="1584872541" sldId="5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 formatCode="#,##0">
                  <c:v>1156</c:v>
                </c:pt>
                <c:pt idx="1">
                  <c:v>299</c:v>
                </c:pt>
                <c:pt idx="2">
                  <c:v>283</c:v>
                </c:pt>
                <c:pt idx="3">
                  <c:v>57</c:v>
                </c:pt>
                <c:pt idx="4">
                  <c:v>63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0-4ABF-8B34-EEA9319EBCF8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1391</c:v>
                </c:pt>
                <c:pt idx="1">
                  <c:v>241</c:v>
                </c:pt>
                <c:pt idx="2">
                  <c:v>287</c:v>
                </c:pt>
                <c:pt idx="3">
                  <c:v>60</c:v>
                </c:pt>
                <c:pt idx="4">
                  <c:v>67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0-4ABF-8B34-EEA9319E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PHEDS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270</c:v>
                </c:pt>
                <c:pt idx="1">
                  <c:v>88</c:v>
                </c:pt>
                <c:pt idx="2">
                  <c:v>272</c:v>
                </c:pt>
                <c:pt idx="3">
                  <c:v>13</c:v>
                </c:pt>
                <c:pt idx="4">
                  <c:v>24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6-4B2D-BAAE-3A33F9567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SIMOC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6-4B2D-BAAE-3A33F9567671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B6-4B2D-BAAE-3A33F9567671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B6-4B2D-BAAE-3A33F9567671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B6-4B2D-BAAE-3A33F9567671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B6-4B2D-BAAE-3A33F9567671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B6-4B2D-BAAE-3A33F9567671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679</c:v>
                </c:pt>
                <c:pt idx="1">
                  <c:v>167</c:v>
                </c:pt>
                <c:pt idx="2">
                  <c:v>270</c:v>
                </c:pt>
                <c:pt idx="3">
                  <c:v>16</c:v>
                </c:pt>
                <c:pt idx="4">
                  <c:v>26</c:v>
                </c:pt>
                <c:pt idx="5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B6-4B2D-BAAE-3A33F95676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 formatCode="#,##0">
                  <c:v>2068</c:v>
                </c:pt>
                <c:pt idx="1">
                  <c:v>634</c:v>
                </c:pt>
                <c:pt idx="2">
                  <c:v>0</c:v>
                </c:pt>
                <c:pt idx="3">
                  <c:v>217</c:v>
                </c:pt>
                <c:pt idx="4">
                  <c:v>86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8-42E3-B481-66DC60042181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HGZ 1 Tepic</c:v>
                </c:pt>
                <c:pt idx="1">
                  <c:v>HGZMF 10 S. Ixcuintla</c:v>
                </c:pt>
                <c:pt idx="2">
                  <c:v>UMAA 28</c:v>
                </c:pt>
                <c:pt idx="3">
                  <c:v>HGSMF 8 Tuxpan</c:v>
                </c:pt>
                <c:pt idx="4">
                  <c:v>HGSMF 6 Acaponeta</c:v>
                </c:pt>
                <c:pt idx="5">
                  <c:v>HGSMF 15 Las Varas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 formatCode="#,##0">
                  <c:v>1988</c:v>
                </c:pt>
                <c:pt idx="1">
                  <c:v>630</c:v>
                </c:pt>
                <c:pt idx="2">
                  <c:v>0</c:v>
                </c:pt>
                <c:pt idx="3">
                  <c:v>191</c:v>
                </c:pt>
                <c:pt idx="4">
                  <c:v>84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8-42E3-B481-66DC60042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289A-C035-48D2-882B-544A0A642396}" type="datetimeFigureOut">
              <a:rPr lang="es-MX" smtClean="0"/>
              <a:t>18/07/2024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DEE6-4D67-4750-B06D-AFEA99B2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59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E1DA-B21F-4A71-88DF-406A96EE1DFE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06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3505-598F-4C89-A93A-6F75E548A0C8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73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636-ED88-4E39-86B2-CF477D2E68CF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3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BECA-4B26-4B77-93F7-CD9718150BCF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3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AC9-3DE3-4635-AE5F-33752D5CD009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3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8DA-EE2D-4B7E-98EE-872DE59481CA}" type="datetime1">
              <a:rPr lang="es-MX" smtClean="0"/>
              <a:t>18/07/2024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8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E967-C8C6-4572-BF37-63A9EC1D226A}" type="datetime1">
              <a:rPr lang="es-MX" smtClean="0"/>
              <a:t>18/07/2024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44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B9F3-A9C6-4C4F-83E0-AD153028C535}" type="datetime1">
              <a:rPr lang="es-MX" smtClean="0"/>
              <a:t>18/07/2024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66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093D-BA2A-47C5-9C61-53A7CF09A9A1}" type="datetime1">
              <a:rPr lang="es-MX" smtClean="0"/>
              <a:t>18/07/2024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6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8E6A-14C8-43C0-B531-8DCE2410D27A}" type="datetime1">
              <a:rPr lang="es-MX" smtClean="0"/>
              <a:t>18/07/2024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8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8F28-FBDE-48C4-8A1D-743AC7B82D83}" type="datetime1">
              <a:rPr lang="es-MX" smtClean="0"/>
              <a:t>18/07/2024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31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431B-49B2-441D-BC43-70FFDC417E84}" type="datetime1">
              <a:rPr lang="es-MX" smtClean="0"/>
              <a:t>18/07/2024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196E-3648-45A7-97E0-9D797529BB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2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0E8377-D4D2-FCF7-A555-7BB4DA14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196E-3648-45A7-97E0-9D797529BB08}" type="slidenum">
              <a:rPr lang="es-MX" smtClean="0"/>
              <a:t>1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561688B-97E9-28BB-B33A-DA40D4F08471}"/>
              </a:ext>
            </a:extLst>
          </p:cNvPr>
          <p:cNvSpPr txBox="1">
            <a:spLocks/>
          </p:cNvSpPr>
          <p:nvPr/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45C4F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>
                <a:ln>
                  <a:noFill/>
                </a:ln>
                <a:solidFill>
                  <a:srgbClr val="245C4F"/>
                </a:solidFill>
                <a:effectLst/>
                <a:uLnTx/>
                <a:uFillTx/>
                <a:latin typeface="Montserrat SemiBold" panose="00000700000000000000" pitchFamily="2" charset="0"/>
                <a:ea typeface="+mj-ea"/>
                <a:cs typeface="+mj-cs"/>
              </a:rPr>
              <a:t>Coordinación Delegacional </a:t>
            </a:r>
            <a:br>
              <a:rPr kumimoji="0" lang="es-MX" sz="4400" b="0" i="0" u="none" strike="noStrike" kern="1200" cap="none" spc="0" normalizeH="0" baseline="0" noProof="0">
                <a:ln>
                  <a:noFill/>
                </a:ln>
                <a:solidFill>
                  <a:srgbClr val="245C4F"/>
                </a:solidFill>
                <a:effectLst/>
                <a:uLnTx/>
                <a:uFillTx/>
                <a:latin typeface="Montserrat SemiBold" panose="00000700000000000000" pitchFamily="2" charset="0"/>
                <a:ea typeface="+mj-ea"/>
                <a:cs typeface="+mj-cs"/>
              </a:rPr>
            </a:br>
            <a:r>
              <a:rPr kumimoji="0" lang="es-MX" sz="4400" b="0" i="0" u="none" strike="noStrike" kern="1200" cap="none" spc="0" normalizeH="0" baseline="0" noProof="0">
                <a:ln>
                  <a:noFill/>
                </a:ln>
                <a:solidFill>
                  <a:srgbClr val="245C4F"/>
                </a:solidFill>
                <a:effectLst/>
                <a:uLnTx/>
                <a:uFillTx/>
                <a:latin typeface="Montserrat SemiBold" panose="00000700000000000000" pitchFamily="2" charset="0"/>
                <a:ea typeface="+mj-ea"/>
                <a:cs typeface="+mj-cs"/>
              </a:rPr>
              <a:t>de Informática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245C4F"/>
              </a:solidFill>
              <a:effectLst/>
              <a:uLnTx/>
              <a:uFillTx/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BEAE9E1-68C6-BECF-EE3D-BCFFF59BEA2A}"/>
              </a:ext>
            </a:extLst>
          </p:cNvPr>
          <p:cNvSpPr txBox="1">
            <a:spLocks/>
          </p:cNvSpPr>
          <p:nvPr/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Servicios Digitales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3200" dirty="0"/>
              <a:t>Junio 2024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BC945A"/>
              </a:solidFill>
              <a:effectLst/>
              <a:uLnTx/>
              <a:uFillTx/>
              <a:latin typeface="Montserrat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61A7B2-9FD3-41C1-6906-B04BB1406C3E}"/>
              </a:ext>
            </a:extLst>
          </p:cNvPr>
          <p:cNvSpPr/>
          <p:nvPr/>
        </p:nvSpPr>
        <p:spPr>
          <a:xfrm>
            <a:off x="10263673" y="5663682"/>
            <a:ext cx="1834541" cy="104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ED07D-D8CC-8A7D-054A-8B1A03DC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PHEDS</a:t>
            </a:r>
          </a:p>
        </p:txBody>
      </p:sp>
      <p:sp>
        <p:nvSpPr>
          <p:cNvPr id="4" name="13 Rectángulo">
            <a:extLst>
              <a:ext uri="{FF2B5EF4-FFF2-40B4-BE49-F238E27FC236}">
                <a16:creationId xmlns:a16="http://schemas.microsoft.com/office/drawing/2014/main" id="{363DDD53-8945-D068-9B63-1D64D17AD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Fuente: https://analiticos.imss.gob.mx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0EB7C7A3-4BCD-EED6-D4B4-1115978BC3AE}"/>
              </a:ext>
            </a:extLst>
          </p:cNvPr>
          <p:cNvSpPr txBox="1">
            <a:spLocks/>
          </p:cNvSpPr>
          <p:nvPr/>
        </p:nvSpPr>
        <p:spPr>
          <a:xfrm>
            <a:off x="249237" y="832320"/>
            <a:ext cx="10514012" cy="45067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BC945A"/>
                </a:solidFill>
                <a:latin typeface="Montserrat SemiBold" panose="00000700000000000000" pitchFamily="2" charset="0"/>
              </a:rPr>
              <a:t>Cirugías realizadas Junio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0B2A9FD-2E8D-D38E-5956-74522A22E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19852"/>
              </p:ext>
            </p:extLst>
          </p:nvPr>
        </p:nvGraphicFramePr>
        <p:xfrm>
          <a:off x="2075740" y="1282994"/>
          <a:ext cx="7764676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624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884684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884684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884684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4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39.76%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52.69%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UMAA 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100.74%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81.25%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92.31%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695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C947CB9-3382-D1FD-E4AE-C6B6CD5B3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483493"/>
              </p:ext>
            </p:extLst>
          </p:nvPr>
        </p:nvGraphicFramePr>
        <p:xfrm>
          <a:off x="647700" y="3086100"/>
          <a:ext cx="107950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7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DAD75D-1713-AD24-4FEA-3E2AD4E82AA3}"/>
              </a:ext>
            </a:extLst>
          </p:cNvPr>
          <p:cNvSpPr/>
          <p:nvPr/>
        </p:nvSpPr>
        <p:spPr>
          <a:xfrm>
            <a:off x="10263673" y="5663682"/>
            <a:ext cx="1834541" cy="104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170FC6-57C5-967D-B3F7-2E500233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PHEDS</a:t>
            </a:r>
          </a:p>
        </p:txBody>
      </p:sp>
      <p:sp>
        <p:nvSpPr>
          <p:cNvPr id="4" name="13 Rectángulo">
            <a:extLst>
              <a:ext uri="{FF2B5EF4-FFF2-40B4-BE49-F238E27FC236}">
                <a16:creationId xmlns:a16="http://schemas.microsoft.com/office/drawing/2014/main" id="{F0728723-2507-43A9-11AA-225D52D8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Fuente: https://analiticos.imss.gob.mx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35CCC8E1-0CD2-3402-E1A3-03889E76E136}"/>
              </a:ext>
            </a:extLst>
          </p:cNvPr>
          <p:cNvSpPr txBox="1">
            <a:spLocks/>
          </p:cNvSpPr>
          <p:nvPr/>
        </p:nvSpPr>
        <p:spPr>
          <a:xfrm>
            <a:off x="249237" y="832320"/>
            <a:ext cx="10514012" cy="45067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BC945A"/>
                </a:solidFill>
                <a:latin typeface="Montserrat SemiBold" panose="00000700000000000000" pitchFamily="2" charset="0"/>
              </a:rPr>
              <a:t>Urgencias Junio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16695AE-8D81-56F7-E966-6BB30627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68029"/>
              </p:ext>
            </p:extLst>
          </p:nvPr>
        </p:nvGraphicFramePr>
        <p:xfrm>
          <a:off x="1919536" y="1393385"/>
          <a:ext cx="7991328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4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4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2,068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1,988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104.02%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UMAA 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113.61%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102.38%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132.79%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3,086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2,954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104.47%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1165EFD-D19C-4850-78B1-ACB7E6B35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764250"/>
              </p:ext>
            </p:extLst>
          </p:nvPr>
        </p:nvGraphicFramePr>
        <p:xfrm>
          <a:off x="647700" y="3086100"/>
          <a:ext cx="107950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9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6E892-C40C-0DC0-3F4C-A7EEA11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Expedición de incapacidades electrónicas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8BF0C81-88D5-10C1-5D55-C0F0AAB213A4}"/>
              </a:ext>
            </a:extLst>
          </p:cNvPr>
          <p:cNvSpPr txBox="1">
            <a:spLocks/>
          </p:cNvSpPr>
          <p:nvPr/>
        </p:nvSpPr>
        <p:spPr>
          <a:xfrm>
            <a:off x="249237" y="836712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PHEDS – HGZ 1      Julio 2024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32A24B2D-C8F5-8B3D-027B-71EAB4C0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5806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https://analiticos.imss.gob.mx/#/site/DPES/views/IncapacidadesExpedidas/Detalle?:iid=1</a:t>
            </a:r>
          </a:p>
        </p:txBody>
      </p:sp>
      <p:pic>
        <p:nvPicPr>
          <p:cNvPr id="7" name="slide2" descr="Detalle Unidad">
            <a:extLst>
              <a:ext uri="{FF2B5EF4-FFF2-40B4-BE49-F238E27FC236}">
                <a16:creationId xmlns:a16="http://schemas.microsoft.com/office/drawing/2014/main" id="{4A3110B1-E5BF-427E-AA08-04ACEF53C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0"/>
          <a:stretch/>
        </p:blipFill>
        <p:spPr>
          <a:xfrm>
            <a:off x="1658470" y="2398151"/>
            <a:ext cx="8875059" cy="2924944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D7C2271-ADC5-6E68-4E86-1C8AEC87BFAA}"/>
              </a:ext>
            </a:extLst>
          </p:cNvPr>
          <p:cNvSpPr txBox="1">
            <a:spLocks/>
          </p:cNvSpPr>
          <p:nvPr/>
        </p:nvSpPr>
        <p:spPr>
          <a:xfrm>
            <a:off x="191344" y="1772816"/>
            <a:ext cx="11593287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>
                <a:solidFill>
                  <a:schemeClr val="tx1"/>
                </a:solidFill>
              </a:rPr>
              <a:t>Se encuentra habilitado el módulo de para expedir incapacidades electrónicas a través de la Plataforma de Hospitalización del Ecosistema Digital en Salud en HGZ No. 1</a:t>
            </a:r>
          </a:p>
        </p:txBody>
      </p:sp>
    </p:spTree>
    <p:extLst>
      <p:ext uri="{BB962C8B-B14F-4D97-AF65-F5344CB8AC3E}">
        <p14:creationId xmlns:p14="http://schemas.microsoft.com/office/powerpoint/2010/main" val="337230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6E892-C40C-0DC0-3F4C-A7EEA11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Expedición de incapacidades electrónicas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8BF0C81-88D5-10C1-5D55-C0F0AAB213A4}"/>
              </a:ext>
            </a:extLst>
          </p:cNvPr>
          <p:cNvSpPr txBox="1">
            <a:spLocks/>
          </p:cNvSpPr>
          <p:nvPr/>
        </p:nvSpPr>
        <p:spPr>
          <a:xfrm>
            <a:off x="249237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PHEDS – HGZ 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08E1E1C-08D0-60A4-C7D5-A84020646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91547"/>
              </p:ext>
            </p:extLst>
          </p:nvPr>
        </p:nvGraphicFramePr>
        <p:xfrm>
          <a:off x="307552" y="2103462"/>
          <a:ext cx="5198691" cy="2396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387">
                  <a:extLst>
                    <a:ext uri="{9D8B030D-6E8A-4147-A177-3AD203B41FA5}">
                      <a16:colId xmlns:a16="http://schemas.microsoft.com/office/drawing/2014/main" val="1817618591"/>
                    </a:ext>
                  </a:extLst>
                </a:gridCol>
                <a:gridCol w="790765">
                  <a:extLst>
                    <a:ext uri="{9D8B030D-6E8A-4147-A177-3AD203B41FA5}">
                      <a16:colId xmlns:a16="http://schemas.microsoft.com/office/drawing/2014/main" val="894019041"/>
                    </a:ext>
                  </a:extLst>
                </a:gridCol>
                <a:gridCol w="1945539">
                  <a:extLst>
                    <a:ext uri="{9D8B030D-6E8A-4147-A177-3AD203B41FA5}">
                      <a16:colId xmlns:a16="http://schemas.microsoft.com/office/drawing/2014/main" val="316295075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effectLst/>
                        </a:rPr>
                        <a:t>ALTA DE MEDICOS DEL HGZ NO.1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61019"/>
                  </a:ext>
                </a:extLst>
              </a:tr>
              <a:tr h="352425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effectLst/>
                        </a:rPr>
                        <a:t>SISTEMA</a:t>
                      </a:r>
                      <a:r>
                        <a:rPr lang="es-MX" sz="1800" dirty="0">
                          <a:effectLst/>
                        </a:rPr>
                        <a:t> PHEDS   </a:t>
                      </a:r>
                      <a:r>
                        <a:rPr lang="es-MX" sz="1600" dirty="0">
                          <a:effectLst/>
                        </a:rPr>
                        <a:t>MODULO DE INCAPACIDADES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9288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JEFATURA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# MEDICOS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ALTA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26099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s-MX" sz="1200" dirty="0">
                          <a:effectLst/>
                        </a:rPr>
                        <a:t>URGENCIAS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61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03/07/2024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45845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TOCOCIRUGIA Y GINECOLOGIA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11/07/2024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0535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TRAUMATOLOGIA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17/07/2024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6170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CIRUGIA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34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17/07/2024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99815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MEDICINA INTERNA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57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17/07/2024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54003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C782D9D-E0DF-C4DF-5418-98C3E938D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91132"/>
              </p:ext>
            </p:extLst>
          </p:nvPr>
        </p:nvGraphicFramePr>
        <p:xfrm>
          <a:off x="5792922" y="2103462"/>
          <a:ext cx="6048672" cy="413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547">
                  <a:extLst>
                    <a:ext uri="{9D8B030D-6E8A-4147-A177-3AD203B41FA5}">
                      <a16:colId xmlns:a16="http://schemas.microsoft.com/office/drawing/2014/main" val="2342037297"/>
                    </a:ext>
                  </a:extLst>
                </a:gridCol>
                <a:gridCol w="1039810">
                  <a:extLst>
                    <a:ext uri="{9D8B030D-6E8A-4147-A177-3AD203B41FA5}">
                      <a16:colId xmlns:a16="http://schemas.microsoft.com/office/drawing/2014/main" val="4215545108"/>
                    </a:ext>
                  </a:extLst>
                </a:gridCol>
                <a:gridCol w="1261028">
                  <a:extLst>
                    <a:ext uri="{9D8B030D-6E8A-4147-A177-3AD203B41FA5}">
                      <a16:colId xmlns:a16="http://schemas.microsoft.com/office/drawing/2014/main" val="4024012419"/>
                    </a:ext>
                  </a:extLst>
                </a:gridCol>
                <a:gridCol w="1460138">
                  <a:extLst>
                    <a:ext uri="{9D8B030D-6E8A-4147-A177-3AD203B41FA5}">
                      <a16:colId xmlns:a16="http://schemas.microsoft.com/office/drawing/2014/main" val="3592511861"/>
                    </a:ext>
                  </a:extLst>
                </a:gridCol>
                <a:gridCol w="1469149">
                  <a:extLst>
                    <a:ext uri="{9D8B030D-6E8A-4147-A177-3AD203B41FA5}">
                      <a16:colId xmlns:a16="http://schemas.microsoft.com/office/drawing/2014/main" val="402976219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effectLst/>
                        </a:rPr>
                        <a:t>INCAPACIDADES ELECTRONICAS </a:t>
                      </a:r>
                      <a:r>
                        <a:rPr lang="es-MX" sz="2000" dirty="0">
                          <a:effectLst/>
                        </a:rPr>
                        <a:t>PHEDS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767453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effectLst/>
                        </a:rPr>
                        <a:t>HGZ No.1 URGENCIAS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402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FECHA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effectLst/>
                        </a:rPr>
                        <a:t>INCAPACIDADES ELECTRONICAS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>
                          <a:effectLst/>
                        </a:rPr>
                        <a:t>INCAPACIDADES MANUALES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>
                          <a:effectLst/>
                        </a:rPr>
                        <a:t>TOTAL INCAPACIDADES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effectLst/>
                        </a:rPr>
                        <a:t>% EXPEDICION ELECTRONICA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99192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</a:rPr>
                        <a:t>08/07/2024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3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23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13%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4553736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09/07/2024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8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20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28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29%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87649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10/07/2024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17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18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6%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431725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11/07/2024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3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13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23%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60690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12/07/2024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15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29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52%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571727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13/07/2024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9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10%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41352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14/07/2024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2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7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9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22%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759313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15/07/2024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9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13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22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41%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62022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s-MX" sz="1050">
                          <a:effectLst/>
                        </a:rPr>
                        <a:t>16/07/2024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</a:rPr>
                        <a:t>13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10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23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</a:rPr>
                        <a:t>57%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5877650"/>
                  </a:ext>
                </a:extLst>
              </a:tr>
            </a:tbl>
          </a:graphicData>
        </a:graphic>
      </p:graphicFrame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0B6904C2-2AC5-8CDB-F1F8-112A4647F561}"/>
              </a:ext>
            </a:extLst>
          </p:cNvPr>
          <p:cNvSpPr txBox="1">
            <a:spLocks/>
          </p:cNvSpPr>
          <p:nvPr/>
        </p:nvSpPr>
        <p:spPr>
          <a:xfrm>
            <a:off x="248307" y="1376138"/>
            <a:ext cx="5257936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tx1"/>
                </a:solidFill>
              </a:rPr>
              <a:t>Actividades Realizadas CDI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FEFE9B4C-B5E2-64EF-3574-6891E9F9AB31}"/>
              </a:ext>
            </a:extLst>
          </p:cNvPr>
          <p:cNvSpPr txBox="1">
            <a:spLocks/>
          </p:cNvSpPr>
          <p:nvPr/>
        </p:nvSpPr>
        <p:spPr>
          <a:xfrm>
            <a:off x="5792922" y="1376138"/>
            <a:ext cx="604867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schemeClr val="tx1"/>
                </a:solidFill>
              </a:rPr>
              <a:t>Productividad Urgencias</a:t>
            </a:r>
          </a:p>
        </p:txBody>
      </p:sp>
    </p:spTree>
    <p:extLst>
      <p:ext uri="{BB962C8B-B14F-4D97-AF65-F5344CB8AC3E}">
        <p14:creationId xmlns:p14="http://schemas.microsoft.com/office/powerpoint/2010/main" val="288151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DEEB4F2-046A-49A9-9600-7EC5B199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2" y="5472845"/>
            <a:ext cx="4268630" cy="12036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3E3730-7324-FC79-8EC0-D1E3632486B8}"/>
              </a:ext>
            </a:extLst>
          </p:cNvPr>
          <p:cNvSpPr txBox="1"/>
          <p:nvPr/>
        </p:nvSpPr>
        <p:spPr>
          <a:xfrm>
            <a:off x="3215680" y="3284984"/>
            <a:ext cx="6096000" cy="55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80000"/>
              </a:lnSpc>
              <a:spcBef>
                <a:spcPts val="1000"/>
              </a:spcBef>
            </a:pPr>
            <a:r>
              <a:rPr lang="es-MX" sz="3700" dirty="0">
                <a:solidFill>
                  <a:srgbClr val="245C4F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892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C6F552-DA82-FBCD-8F68-C8B300832883}"/>
              </a:ext>
            </a:extLst>
          </p:cNvPr>
          <p:cNvSpPr/>
          <p:nvPr/>
        </p:nvSpPr>
        <p:spPr>
          <a:xfrm>
            <a:off x="10272409" y="5466945"/>
            <a:ext cx="1682885" cy="1225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714AAB-3AB0-45A7-0BD5-D97A850B2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44624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Expediente Clínico Electrónico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C02FAE-6CB7-24AD-2B99-59671F0BA603}"/>
              </a:ext>
            </a:extLst>
          </p:cNvPr>
          <p:cNvSpPr txBox="1">
            <a:spLocks/>
          </p:cNvSpPr>
          <p:nvPr/>
        </p:nvSpPr>
        <p:spPr>
          <a:xfrm>
            <a:off x="249237" y="485339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Porcentaje de uso junio del 2024 (comparativo MOCE-SIMOC)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4C7BFDF1-5E4E-6AB3-22F1-5964BF5B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4459"/>
            <a:ext cx="6689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Fuente: Informe de uso diario ECE IMSS / SIMO</a:t>
            </a:r>
          </a:p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https://analiticos.imss.gob.mx/#/site/DPM/views/TablerocomparativoMoCE-SIMOC/VistaGeneral?:iid=1</a:t>
            </a:r>
          </a:p>
        </p:txBody>
      </p:sp>
      <p:graphicFrame>
        <p:nvGraphicFramePr>
          <p:cNvPr id="7" name="11 Tabla">
            <a:extLst>
              <a:ext uri="{FF2B5EF4-FFF2-40B4-BE49-F238E27FC236}">
                <a16:creationId xmlns:a16="http://schemas.microsoft.com/office/drawing/2014/main" id="{D3CF57B3-6800-8F96-B211-29A4C8D2F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40579"/>
              </p:ext>
            </p:extLst>
          </p:nvPr>
        </p:nvGraphicFramePr>
        <p:xfrm>
          <a:off x="2711624" y="1253676"/>
          <a:ext cx="6192688" cy="468412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62208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08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20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082620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082620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700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7855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101.81%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99.21%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528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119.46%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83.70%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43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135.98%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528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122.44%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43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481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19,453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15,141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128.47%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77.83%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4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6E892-C40C-0DC0-3F4C-A7EEA11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89339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Expedición de incapacidades electrónicas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8BF0C81-88D5-10C1-5D55-C0F0AAB213A4}"/>
              </a:ext>
            </a:extLst>
          </p:cNvPr>
          <p:cNvSpPr txBox="1">
            <a:spLocks/>
          </p:cNvSpPr>
          <p:nvPr/>
        </p:nvSpPr>
        <p:spPr>
          <a:xfrm>
            <a:off x="249237" y="530054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1er Nivel - junio 2024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32A24B2D-C8F5-8B3D-027B-71EAB4C0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5806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https://analiticos.imss.gob.mx/#/site/DPES/views/IncapacidadesExpedidas/Detalle?:iid=1</a:t>
            </a:r>
          </a:p>
        </p:txBody>
      </p:sp>
      <p:pic>
        <p:nvPicPr>
          <p:cNvPr id="5" name="slide6" descr="Detalle por Unidad Médica">
            <a:extLst>
              <a:ext uri="{FF2B5EF4-FFF2-40B4-BE49-F238E27FC236}">
                <a16:creationId xmlns:a16="http://schemas.microsoft.com/office/drawing/2014/main" id="{AB64DD86-77C1-483C-B816-D43626A5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908720"/>
            <a:ext cx="118395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6E892-C40C-0DC0-3F4C-A7EEA11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Expedición de incapacidades electrónicas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8BF0C81-88D5-10C1-5D55-C0F0AAB213A4}"/>
              </a:ext>
            </a:extLst>
          </p:cNvPr>
          <p:cNvSpPr txBox="1">
            <a:spLocks/>
          </p:cNvSpPr>
          <p:nvPr/>
        </p:nvSpPr>
        <p:spPr>
          <a:xfrm>
            <a:off x="249237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2do Nivel - junio 2024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32A24B2D-C8F5-8B3D-027B-71EAB4C0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5806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https://analiticos.imss.gob.mx/#/site/DPES/views/IncapacidadesExpedidas/Detalle?:iid=1</a:t>
            </a:r>
          </a:p>
        </p:txBody>
      </p:sp>
      <p:pic>
        <p:nvPicPr>
          <p:cNvPr id="7" name="slide6" descr="Detalle por Unidad Médica">
            <a:extLst>
              <a:ext uri="{FF2B5EF4-FFF2-40B4-BE49-F238E27FC236}">
                <a16:creationId xmlns:a16="http://schemas.microsoft.com/office/drawing/2014/main" id="{7E347002-AF5B-4884-AF60-894D82126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2390775"/>
            <a:ext cx="11839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6E892-C40C-0DC0-3F4C-A7EEA112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Expedición de incapacidades electrónicas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8BF0C81-88D5-10C1-5D55-C0F0AAB213A4}"/>
              </a:ext>
            </a:extLst>
          </p:cNvPr>
          <p:cNvSpPr txBox="1">
            <a:spLocks/>
          </p:cNvSpPr>
          <p:nvPr/>
        </p:nvSpPr>
        <p:spPr>
          <a:xfrm>
            <a:off x="249237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OOAD Nayarit</a:t>
            </a:r>
          </a:p>
        </p:txBody>
      </p:sp>
      <p:sp>
        <p:nvSpPr>
          <p:cNvPr id="6" name="13 Rectángulo">
            <a:extLst>
              <a:ext uri="{FF2B5EF4-FFF2-40B4-BE49-F238E27FC236}">
                <a16:creationId xmlns:a16="http://schemas.microsoft.com/office/drawing/2014/main" id="{32A24B2D-C8F5-8B3D-027B-71EAB4C0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58063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https://analiticos.imss.gob.mx/#/site/DPES/views/IncapacidadesExpedidas/Detalle?:iid=1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AD3FD0-F8B9-836C-A011-86DD8892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0" t="22700" r="22241" b="35300"/>
          <a:stretch/>
        </p:blipFill>
        <p:spPr>
          <a:xfrm>
            <a:off x="911424" y="1484784"/>
            <a:ext cx="10023511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10C77D3B-018C-C9F7-9357-0728B9ED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075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https://analiticos.imss.gob.mx/#/site/DPM/views/Consultadigital/Vistageneral?:iid=1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B36F19-F873-F833-739E-4FEDDFAB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44624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Consulta Digital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024B327A-4B54-865C-2D26-F7A53AC93FB5}"/>
              </a:ext>
            </a:extLst>
          </p:cNvPr>
          <p:cNvSpPr txBox="1">
            <a:spLocks/>
          </p:cNvSpPr>
          <p:nvPr/>
        </p:nvSpPr>
        <p:spPr>
          <a:xfrm>
            <a:off x="249237" y="485339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Productividad de Junio 2024</a:t>
            </a:r>
          </a:p>
        </p:txBody>
      </p:sp>
      <p:pic>
        <p:nvPicPr>
          <p:cNvPr id="3" name="slide2" descr="Vista general">
            <a:extLst>
              <a:ext uri="{FF2B5EF4-FFF2-40B4-BE49-F238E27FC236}">
                <a16:creationId xmlns:a16="http://schemas.microsoft.com/office/drawing/2014/main" id="{513A9B0F-CB14-4316-8F9C-18486DA1C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50000"/>
          <a:stretch/>
        </p:blipFill>
        <p:spPr>
          <a:xfrm>
            <a:off x="119336" y="974724"/>
            <a:ext cx="11877941" cy="46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E977665F-6880-F007-A743-F6FD60B2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F955D2BF-000A-1D44-BB4E-B1702D15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94" y="225470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Historial Clínico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3BF754-FCD2-B3A9-B5AA-0400E2BAAC1E}"/>
              </a:ext>
            </a:extLst>
          </p:cNvPr>
          <p:cNvSpPr txBox="1">
            <a:spLocks/>
          </p:cNvSpPr>
          <p:nvPr/>
        </p:nvSpPr>
        <p:spPr>
          <a:xfrm>
            <a:off x="249237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Consultas realizadas Junio 2024</a:t>
            </a:r>
          </a:p>
        </p:txBody>
      </p:sp>
      <p:graphicFrame>
        <p:nvGraphicFramePr>
          <p:cNvPr id="5" name="13 Tabla">
            <a:extLst>
              <a:ext uri="{FF2B5EF4-FFF2-40B4-BE49-F238E27FC236}">
                <a16:creationId xmlns:a16="http://schemas.microsoft.com/office/drawing/2014/main" id="{8AA5A50F-6F39-8EB8-19DC-F64C680A6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00092"/>
              </p:ext>
            </p:extLst>
          </p:nvPr>
        </p:nvGraphicFramePr>
        <p:xfrm>
          <a:off x="1428750" y="1525779"/>
          <a:ext cx="9334500" cy="101997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5,881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5,520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361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00EDEDE-CD0E-57CF-8740-5E803A827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04242"/>
              </p:ext>
            </p:extLst>
          </p:nvPr>
        </p:nvGraphicFramePr>
        <p:xfrm>
          <a:off x="1778001" y="2872165"/>
          <a:ext cx="3857868" cy="3150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24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91619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72FE50D-87FB-3F4D-BF14-70CBC7259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26996"/>
              </p:ext>
            </p:extLst>
          </p:nvPr>
        </p:nvGraphicFramePr>
        <p:xfrm>
          <a:off x="5920155" y="2872165"/>
          <a:ext cx="4129451" cy="3150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370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2081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93765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8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E977665F-6880-F007-A743-F6FD60B2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F955D2BF-000A-1D44-BB4E-B1702D15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16716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Historial Clínico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3BF754-FCD2-B3A9-B5AA-0400E2BAAC1E}"/>
              </a:ext>
            </a:extLst>
          </p:cNvPr>
          <p:cNvSpPr txBox="1">
            <a:spLocks/>
          </p:cNvSpPr>
          <p:nvPr/>
        </p:nvSpPr>
        <p:spPr>
          <a:xfrm>
            <a:off x="551384" y="489269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Consultas realizadas Junio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00EDEDE-CD0E-57CF-8740-5E803A827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35955"/>
              </p:ext>
            </p:extLst>
          </p:nvPr>
        </p:nvGraphicFramePr>
        <p:xfrm>
          <a:off x="1662068" y="1124744"/>
          <a:ext cx="3857868" cy="496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24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91619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91.20%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89.81%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79.17%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73.68%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68.63%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63.49%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48.39%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42.59%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950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23.44%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7388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1575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3F21833-99DF-C3ED-BA30-246C97CCF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09123"/>
              </p:ext>
            </p:extLst>
          </p:nvPr>
        </p:nvGraphicFramePr>
        <p:xfrm>
          <a:off x="6600056" y="1124744"/>
          <a:ext cx="3857868" cy="1844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24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91619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14.74%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13.33%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4.35%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2.47%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UMF 21 </a:t>
                      </a:r>
                      <a:r>
                        <a:rPr lang="es-MX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Pimientillo</a:t>
                      </a:r>
                      <a:endParaRPr lang="es-MX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0E5087D-E127-E6DF-052A-D9EC1C33B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81120"/>
              </p:ext>
            </p:extLst>
          </p:nvPr>
        </p:nvGraphicFramePr>
        <p:xfrm>
          <a:off x="6604883" y="4077072"/>
          <a:ext cx="3857868" cy="1844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6249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91619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 (</a:t>
                      </a:r>
                      <a:r>
                        <a:rPr lang="es-MX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Aut</a:t>
                      </a: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3.54%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68339D4-C057-6C77-6590-430C6D17AD16}"/>
              </a:ext>
            </a:extLst>
          </p:cNvPr>
          <p:cNvSpPr/>
          <p:nvPr/>
        </p:nvSpPr>
        <p:spPr>
          <a:xfrm>
            <a:off x="10263673" y="5578022"/>
            <a:ext cx="1834541" cy="104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3C444C-0B3D-EEB9-3359-EDC638E3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307975"/>
            <a:ext cx="1184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PHEDS</a:t>
            </a:r>
          </a:p>
        </p:txBody>
      </p:sp>
      <p:sp>
        <p:nvSpPr>
          <p:cNvPr id="4" name="13 Rectángulo">
            <a:extLst>
              <a:ext uri="{FF2B5EF4-FFF2-40B4-BE49-F238E27FC236}">
                <a16:creationId xmlns:a16="http://schemas.microsoft.com/office/drawing/2014/main" id="{E4B4A46E-D8B9-BDBE-64E7-E8C8E32D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Fuente: https://analiticos.imss.gob.mx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DD4DEFE1-67F7-DC96-B63A-A9318E0610C3}"/>
              </a:ext>
            </a:extLst>
          </p:cNvPr>
          <p:cNvSpPr txBox="1">
            <a:spLocks/>
          </p:cNvSpPr>
          <p:nvPr/>
        </p:nvSpPr>
        <p:spPr>
          <a:xfrm>
            <a:off x="249237" y="832320"/>
            <a:ext cx="10514012" cy="45067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BC945A"/>
                </a:solidFill>
                <a:latin typeface="Montserrat SemiBold" panose="00000700000000000000" pitchFamily="2" charset="0"/>
              </a:rPr>
              <a:t>Hospitalización Junio 2024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C44145-B50F-3E9D-1A1A-5BDD12004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90554"/>
              </p:ext>
            </p:extLst>
          </p:nvPr>
        </p:nvGraphicFramePr>
        <p:xfrm>
          <a:off x="2014312" y="1220733"/>
          <a:ext cx="7970120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4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4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1,156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83.11%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124.07%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UMAA 28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98.61%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95.00%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94.03%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  <a:endParaRPr lang="es-MX" sz="1400" b="0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effectLst/>
                          <a:latin typeface="Montserrat" panose="00000500000000000000" pitchFamily="2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123.68%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1,905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91.41%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C21AAE1-F622-BBC3-7614-30E4A2491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308289"/>
              </p:ext>
            </p:extLst>
          </p:nvPr>
        </p:nvGraphicFramePr>
        <p:xfrm>
          <a:off x="647700" y="3086100"/>
          <a:ext cx="107950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9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Levenim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1065</Words>
  <Application>Microsoft Office PowerPoint</Application>
  <PresentationFormat>Panorámica</PresentationFormat>
  <Paragraphs>392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Levenim MT</vt:lpstr>
      <vt:lpstr>Montserrat</vt:lpstr>
      <vt:lpstr>Montserrat SemiBold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Metodológica para la Elaboración del Plan de Trabajo 2022 - 2024</dc:title>
  <dc:creator>Mayde Patricia Huerta Rochin</dc:creator>
  <cp:lastModifiedBy>Jorge Fernando Ramirez Castro</cp:lastModifiedBy>
  <cp:revision>157</cp:revision>
  <cp:lastPrinted>2024-01-16T19:35:14Z</cp:lastPrinted>
  <dcterms:created xsi:type="dcterms:W3CDTF">2022-10-31T18:35:30Z</dcterms:created>
  <dcterms:modified xsi:type="dcterms:W3CDTF">2024-07-18T17:41:40Z</dcterms:modified>
</cp:coreProperties>
</file>